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8" r:id="rId11"/>
    <p:sldId id="267" r:id="rId12"/>
  </p:sldIdLst>
  <p:sldSz cx="10080625" cy="7559675"/>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5" d="100"/>
          <a:sy n="85" d="100"/>
        </p:scale>
        <p:origin x="-840" y="300"/>
      </p:cViewPr>
      <p:guideLst>
        <p:guide orient="horz" pos="2381"/>
        <p:guide pos="3175"/>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280680" cy="534240"/>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0"/>
              </a:spcBef>
              <a:spcAft>
                <a:spcPts val="0"/>
              </a:spcAft>
              <a:buNone/>
              <a:tabLst/>
              <a:defRPr sz="1400"/>
            </a:pPr>
            <a:endParaRPr lang="en-IN" sz="1400" b="0" i="0" u="none" strike="noStrike" kern="1200">
              <a:ln>
                <a:noFill/>
              </a:ln>
              <a:latin typeface="Arial" pitchFamily="18"/>
              <a:ea typeface="Microsoft YaHei" pitchFamily="2"/>
              <a:cs typeface="Mangal" pitchFamily="2"/>
            </a:endParaRPr>
          </a:p>
        </p:txBody>
      </p:sp>
      <p:sp>
        <p:nvSpPr>
          <p:cNvPr id="3" name="Date Placeholder 2"/>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anchorCtr="0" compatLnSpc="0"/>
          <a:lstStyle/>
          <a:p>
            <a:pPr marL="0" marR="0" lvl="0" indent="0" algn="r" rtl="0" hangingPunct="0">
              <a:lnSpc>
                <a:spcPct val="100000"/>
              </a:lnSpc>
              <a:spcBef>
                <a:spcPts val="0"/>
              </a:spcBef>
              <a:spcAft>
                <a:spcPts val="0"/>
              </a:spcAft>
              <a:buNone/>
              <a:tabLst/>
              <a:defRPr sz="1400"/>
            </a:pPr>
            <a:endParaRPr lang="en-IN" sz="1400" b="0" i="0" u="none" strike="noStrike" kern="1200">
              <a:ln>
                <a:noFill/>
              </a:ln>
              <a:latin typeface="Arial" pitchFamily="18"/>
              <a:ea typeface="Microsoft YaHei" pitchFamily="2"/>
              <a:cs typeface="Mangal" pitchFamily="2"/>
            </a:endParaRPr>
          </a:p>
        </p:txBody>
      </p:sp>
      <p:sp>
        <p:nvSpPr>
          <p:cNvPr id="4" name="Footer Placeholder 3"/>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anchorCtr="0" compatLnSpc="0"/>
          <a:lstStyle/>
          <a:p>
            <a:pPr marL="0" marR="0" lvl="0" indent="0" rtl="0" hangingPunct="0">
              <a:lnSpc>
                <a:spcPct val="100000"/>
              </a:lnSpc>
              <a:spcBef>
                <a:spcPts val="0"/>
              </a:spcBef>
              <a:spcAft>
                <a:spcPts val="0"/>
              </a:spcAft>
              <a:buNone/>
              <a:tabLst/>
              <a:defRPr sz="1400"/>
            </a:pPr>
            <a:endParaRPr lang="en-IN" sz="1400" b="0" i="0" u="none" strike="noStrike" kern="1200">
              <a:ln>
                <a:noFill/>
              </a:ln>
              <a:latin typeface="Arial" pitchFamily="18"/>
              <a:ea typeface="Microsoft YaHei" pitchFamily="2"/>
              <a:cs typeface="Mangal" pitchFamily="2"/>
            </a:endParaRPr>
          </a:p>
        </p:txBody>
      </p:sp>
      <p:sp>
        <p:nvSpPr>
          <p:cNvPr id="5" name="Slide Number Placeholder 4"/>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anchorCtr="0" compatLnSpc="0"/>
          <a:lstStyle/>
          <a:p>
            <a:pPr marL="0" marR="0" lvl="0" indent="0" algn="r" rtl="0" hangingPunct="0">
              <a:lnSpc>
                <a:spcPct val="100000"/>
              </a:lnSpc>
              <a:spcBef>
                <a:spcPts val="0"/>
              </a:spcBef>
              <a:spcAft>
                <a:spcPts val="0"/>
              </a:spcAft>
              <a:buNone/>
              <a:tabLst/>
              <a:defRPr sz="1400"/>
            </a:pPr>
            <a:fld id="{3BCC9109-63FE-4EBC-8568-7CBB57F2D9D5}" type="slidenum">
              <a:t>‹#›</a:t>
            </a:fld>
            <a:endParaRPr lang="en-IN" sz="1400" b="0" i="0" u="none" strike="noStrike" kern="1200">
              <a:ln>
                <a:noFill/>
              </a:ln>
              <a:latin typeface="Arial" pitchFamily="18"/>
              <a:ea typeface="Microsoft YaHei" pitchFamily="2"/>
              <a:cs typeface="Mangal" pitchFamily="2"/>
            </a:endParaRPr>
          </a:p>
        </p:txBody>
      </p:sp>
    </p:spTree>
    <p:extLst>
      <p:ext uri="{BB962C8B-B14F-4D97-AF65-F5344CB8AC3E}">
        <p14:creationId xmlns:p14="http://schemas.microsoft.com/office/powerpoint/2010/main" val="11666982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1107000" y="812520"/>
            <a:ext cx="5345280" cy="4008959"/>
          </a:xfrm>
          <a:prstGeom prst="rect">
            <a:avLst/>
          </a:prstGeom>
          <a:noFill/>
          <a:ln>
            <a:noFill/>
            <a:prstDash val="solid"/>
          </a:ln>
        </p:spPr>
      </p:sp>
      <p:sp>
        <p:nvSpPr>
          <p:cNvPr id="3" name="Notes Placeholder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en-IN"/>
          </a:p>
        </p:txBody>
      </p:sp>
      <p:sp>
        <p:nvSpPr>
          <p:cNvPr id="4" name="Header Placeholder 3"/>
          <p:cNvSpPr txBox="1">
            <a:spLocks noGrp="1"/>
          </p:cNvSpPr>
          <p:nvPr>
            <p:ph type="hdr" sz="quarter"/>
          </p:nvPr>
        </p:nvSpPr>
        <p:spPr>
          <a:xfrm>
            <a:off x="0" y="0"/>
            <a:ext cx="3280680" cy="534240"/>
          </a:xfrm>
          <a:prstGeom prst="rect">
            <a:avLst/>
          </a:prstGeom>
          <a:noFill/>
          <a:ln>
            <a:noFill/>
          </a:ln>
        </p:spPr>
        <p:txBody>
          <a:bodyPr lIns="0" tIns="0" rIns="0" bIns="0" anchorCtr="0"/>
          <a:lstStyle>
            <a:lvl1pPr lvl="0" rtl="0" hangingPunct="0">
              <a:buNone/>
              <a:tabLst/>
              <a:defRPr lang="en-IN" sz="1400" kern="1200">
                <a:latin typeface="Times New Roman" pitchFamily="18"/>
                <a:ea typeface="Lucida Sans Unicode" pitchFamily="2"/>
                <a:cs typeface="Tahoma" pitchFamily="2"/>
              </a:defRPr>
            </a:lvl1pPr>
          </a:lstStyle>
          <a:p>
            <a:pPr lvl="0"/>
            <a:endParaRPr lang="en-IN"/>
          </a:p>
        </p:txBody>
      </p:sp>
      <p:sp>
        <p:nvSpPr>
          <p:cNvPr id="5" name="Date Placeholder 4"/>
          <p:cNvSpPr txBox="1">
            <a:spLocks noGrp="1"/>
          </p:cNvSpPr>
          <p:nvPr>
            <p:ph type="dt" idx="1"/>
          </p:nvPr>
        </p:nvSpPr>
        <p:spPr>
          <a:xfrm>
            <a:off x="4278960" y="0"/>
            <a:ext cx="3280680" cy="534240"/>
          </a:xfrm>
          <a:prstGeom prst="rect">
            <a:avLst/>
          </a:prstGeom>
          <a:noFill/>
          <a:ln>
            <a:noFill/>
          </a:ln>
        </p:spPr>
        <p:txBody>
          <a:bodyPr lIns="0" tIns="0" rIns="0" bIns="0" anchorCtr="0"/>
          <a:lstStyle>
            <a:lvl1pPr lvl="0" algn="r" rtl="0" hangingPunct="0">
              <a:buNone/>
              <a:tabLst/>
              <a:defRPr lang="en-IN" sz="1400" kern="1200">
                <a:latin typeface="Times New Roman" pitchFamily="18"/>
                <a:ea typeface="Lucida Sans Unicode" pitchFamily="2"/>
                <a:cs typeface="Tahoma" pitchFamily="2"/>
              </a:defRPr>
            </a:lvl1pPr>
          </a:lstStyle>
          <a:p>
            <a:pPr lvl="0"/>
            <a:endParaRPr lang="en-IN"/>
          </a:p>
        </p:txBody>
      </p:sp>
      <p:sp>
        <p:nvSpPr>
          <p:cNvPr id="6" name="Footer Placeholder 5"/>
          <p:cNvSpPr txBox="1">
            <a:spLocks noGrp="1"/>
          </p:cNvSpPr>
          <p:nvPr>
            <p:ph type="ftr" sz="quarter" idx="4"/>
          </p:nvPr>
        </p:nvSpPr>
        <p:spPr>
          <a:xfrm>
            <a:off x="0" y="10157400"/>
            <a:ext cx="3280680" cy="534240"/>
          </a:xfrm>
          <a:prstGeom prst="rect">
            <a:avLst/>
          </a:prstGeom>
          <a:noFill/>
          <a:ln>
            <a:noFill/>
          </a:ln>
        </p:spPr>
        <p:txBody>
          <a:bodyPr lIns="0" tIns="0" rIns="0" bIns="0" anchor="b" anchorCtr="0"/>
          <a:lstStyle>
            <a:lvl1pPr lvl="0" rtl="0" hangingPunct="0">
              <a:buNone/>
              <a:tabLst/>
              <a:defRPr lang="en-IN" sz="1400" kern="1200">
                <a:latin typeface="Times New Roman" pitchFamily="18"/>
                <a:ea typeface="Lucida Sans Unicode" pitchFamily="2"/>
                <a:cs typeface="Tahoma" pitchFamily="2"/>
              </a:defRPr>
            </a:lvl1pPr>
          </a:lstStyle>
          <a:p>
            <a:pPr lvl="0"/>
            <a:endParaRPr lang="en-IN"/>
          </a:p>
        </p:txBody>
      </p:sp>
      <p:sp>
        <p:nvSpPr>
          <p:cNvPr id="7" name="Slide Number Placeholder 6"/>
          <p:cNvSpPr txBox="1">
            <a:spLocks noGrp="1"/>
          </p:cNvSpPr>
          <p:nvPr>
            <p:ph type="sldNum" sz="quarter" idx="5"/>
          </p:nvPr>
        </p:nvSpPr>
        <p:spPr>
          <a:xfrm>
            <a:off x="4278960" y="10157400"/>
            <a:ext cx="3280680" cy="534240"/>
          </a:xfrm>
          <a:prstGeom prst="rect">
            <a:avLst/>
          </a:prstGeom>
          <a:noFill/>
          <a:ln>
            <a:noFill/>
          </a:ln>
        </p:spPr>
        <p:txBody>
          <a:bodyPr lIns="0" tIns="0" rIns="0" bIns="0" anchor="b" anchorCtr="0"/>
          <a:lstStyle>
            <a:lvl1pPr lvl="0" algn="r" rtl="0" hangingPunct="0">
              <a:buNone/>
              <a:tabLst/>
              <a:defRPr lang="en-IN" sz="1400" kern="1200">
                <a:latin typeface="Times New Roman" pitchFamily="18"/>
                <a:ea typeface="Lucida Sans Unicode" pitchFamily="2"/>
                <a:cs typeface="Tahoma" pitchFamily="2"/>
              </a:defRPr>
            </a:lvl1pPr>
          </a:lstStyle>
          <a:p>
            <a:pPr lvl="0"/>
            <a:fld id="{9709729E-D919-4FE9-93BC-5EB4D3A5582B}" type="slidenum">
              <a:t>‹#›</a:t>
            </a:fld>
            <a:endParaRPr lang="en-IN"/>
          </a:p>
        </p:txBody>
      </p:sp>
    </p:spTree>
    <p:extLst>
      <p:ext uri="{BB962C8B-B14F-4D97-AF65-F5344CB8AC3E}">
        <p14:creationId xmlns:p14="http://schemas.microsoft.com/office/powerpoint/2010/main" val="1908188550"/>
      </p:ext>
    </p:extLst>
  </p:cSld>
  <p:clrMap bg1="lt1" tx1="dk1" bg2="lt2" tx2="dk2" accent1="accent1" accent2="accent2" accent3="accent3" accent4="accent4" accent5="accent5" accent6="accent6" hlink="hlink" folHlink="folHlink"/>
  <p:notesStyle>
    <a:lvl1pPr marL="216000" marR="0" indent="-216000" rtl="0" hangingPunct="0">
      <a:tabLst/>
      <a:defRPr lang="en-IN" sz="2000" b="0" i="0" u="none" strike="noStrike" kern="1200">
        <a:ln>
          <a:noFill/>
        </a:ln>
        <a:latin typeface="Arial"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spAutoFit/>
          </a:bodyPr>
          <a:lstStyle/>
          <a:p>
            <a:endParaRPr lang="en-I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lvl="0"/>
            <a:endParaRPr lang="en-IN"/>
          </a:p>
        </p:txBody>
      </p:sp>
      <p:sp>
        <p:nvSpPr>
          <p:cNvPr id="5" name="Footer Placeholder 4"/>
          <p:cNvSpPr>
            <a:spLocks noGrp="1"/>
          </p:cNvSpPr>
          <p:nvPr>
            <p:ph type="ftr" sz="quarter" idx="11"/>
          </p:nvPr>
        </p:nvSpPr>
        <p:spPr/>
        <p:txBody>
          <a:bodyPr/>
          <a:lstStyle/>
          <a:p>
            <a:pPr lvl="0"/>
            <a:endParaRPr lang="en-IN"/>
          </a:p>
        </p:txBody>
      </p:sp>
      <p:sp>
        <p:nvSpPr>
          <p:cNvPr id="6" name="Slide Number Placeholder 5"/>
          <p:cNvSpPr>
            <a:spLocks noGrp="1"/>
          </p:cNvSpPr>
          <p:nvPr>
            <p:ph type="sldNum" sz="quarter" idx="12"/>
          </p:nvPr>
        </p:nvSpPr>
        <p:spPr/>
        <p:txBody>
          <a:bodyPr/>
          <a:lstStyle/>
          <a:p>
            <a:pPr lvl="0"/>
            <a:fld id="{1C34A408-A4B6-4013-99D1-21B8DE2AAC87}" type="slidenum">
              <a:t>‹#›</a:t>
            </a:fld>
            <a:endParaRPr lang="en-IN"/>
          </a:p>
        </p:txBody>
      </p:sp>
    </p:spTree>
    <p:extLst>
      <p:ext uri="{BB962C8B-B14F-4D97-AF65-F5344CB8AC3E}">
        <p14:creationId xmlns:p14="http://schemas.microsoft.com/office/powerpoint/2010/main" val="37856580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IN"/>
          </a:p>
        </p:txBody>
      </p:sp>
      <p:sp>
        <p:nvSpPr>
          <p:cNvPr id="5" name="Footer Placeholder 4"/>
          <p:cNvSpPr>
            <a:spLocks noGrp="1"/>
          </p:cNvSpPr>
          <p:nvPr>
            <p:ph type="ftr" sz="quarter" idx="11"/>
          </p:nvPr>
        </p:nvSpPr>
        <p:spPr/>
        <p:txBody>
          <a:bodyPr/>
          <a:lstStyle/>
          <a:p>
            <a:pPr lvl="0"/>
            <a:endParaRPr lang="en-IN"/>
          </a:p>
        </p:txBody>
      </p:sp>
      <p:sp>
        <p:nvSpPr>
          <p:cNvPr id="6" name="Slide Number Placeholder 5"/>
          <p:cNvSpPr>
            <a:spLocks noGrp="1"/>
          </p:cNvSpPr>
          <p:nvPr>
            <p:ph type="sldNum" sz="quarter" idx="12"/>
          </p:nvPr>
        </p:nvSpPr>
        <p:spPr/>
        <p:txBody>
          <a:bodyPr/>
          <a:lstStyle/>
          <a:p>
            <a:pPr lvl="0"/>
            <a:fld id="{43EC0203-B9F6-4F47-ADAA-0D37A128D663}" type="slidenum">
              <a:t>‹#›</a:t>
            </a:fld>
            <a:endParaRPr lang="en-IN"/>
          </a:p>
        </p:txBody>
      </p:sp>
    </p:spTree>
    <p:extLst>
      <p:ext uri="{BB962C8B-B14F-4D97-AF65-F5344CB8AC3E}">
        <p14:creationId xmlns:p14="http://schemas.microsoft.com/office/powerpoint/2010/main" val="35062053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8850" y="301625"/>
            <a:ext cx="2266950" cy="6456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301625"/>
            <a:ext cx="6653212" cy="6456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IN"/>
          </a:p>
        </p:txBody>
      </p:sp>
      <p:sp>
        <p:nvSpPr>
          <p:cNvPr id="5" name="Footer Placeholder 4"/>
          <p:cNvSpPr>
            <a:spLocks noGrp="1"/>
          </p:cNvSpPr>
          <p:nvPr>
            <p:ph type="ftr" sz="quarter" idx="11"/>
          </p:nvPr>
        </p:nvSpPr>
        <p:spPr/>
        <p:txBody>
          <a:bodyPr/>
          <a:lstStyle/>
          <a:p>
            <a:pPr lvl="0"/>
            <a:endParaRPr lang="en-IN"/>
          </a:p>
        </p:txBody>
      </p:sp>
      <p:sp>
        <p:nvSpPr>
          <p:cNvPr id="6" name="Slide Number Placeholder 5"/>
          <p:cNvSpPr>
            <a:spLocks noGrp="1"/>
          </p:cNvSpPr>
          <p:nvPr>
            <p:ph type="sldNum" sz="quarter" idx="12"/>
          </p:nvPr>
        </p:nvSpPr>
        <p:spPr/>
        <p:txBody>
          <a:bodyPr/>
          <a:lstStyle/>
          <a:p>
            <a:pPr lvl="0"/>
            <a:fld id="{0A4C9D36-C4E4-4440-B6CD-C0869CDAA987}" type="slidenum">
              <a:t>‹#›</a:t>
            </a:fld>
            <a:endParaRPr lang="en-IN"/>
          </a:p>
        </p:txBody>
      </p:sp>
    </p:spTree>
    <p:extLst>
      <p:ext uri="{BB962C8B-B14F-4D97-AF65-F5344CB8AC3E}">
        <p14:creationId xmlns:p14="http://schemas.microsoft.com/office/powerpoint/2010/main" val="123095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IN"/>
          </a:p>
        </p:txBody>
      </p:sp>
      <p:sp>
        <p:nvSpPr>
          <p:cNvPr id="5" name="Footer Placeholder 4"/>
          <p:cNvSpPr>
            <a:spLocks noGrp="1"/>
          </p:cNvSpPr>
          <p:nvPr>
            <p:ph type="ftr" sz="quarter" idx="11"/>
          </p:nvPr>
        </p:nvSpPr>
        <p:spPr/>
        <p:txBody>
          <a:bodyPr/>
          <a:lstStyle/>
          <a:p>
            <a:pPr lvl="0"/>
            <a:endParaRPr lang="en-IN"/>
          </a:p>
        </p:txBody>
      </p:sp>
      <p:sp>
        <p:nvSpPr>
          <p:cNvPr id="6" name="Slide Number Placeholder 5"/>
          <p:cNvSpPr>
            <a:spLocks noGrp="1"/>
          </p:cNvSpPr>
          <p:nvPr>
            <p:ph type="sldNum" sz="quarter" idx="12"/>
          </p:nvPr>
        </p:nvSpPr>
        <p:spPr/>
        <p:txBody>
          <a:bodyPr/>
          <a:lstStyle/>
          <a:p>
            <a:pPr lvl="0"/>
            <a:fld id="{D0BDD3AC-2FED-4EE2-9C4D-50021CEC6FC3}" type="slidenum">
              <a:t>‹#›</a:t>
            </a:fld>
            <a:endParaRPr lang="en-IN"/>
          </a:p>
        </p:txBody>
      </p:sp>
    </p:spTree>
    <p:extLst>
      <p:ext uri="{BB962C8B-B14F-4D97-AF65-F5344CB8AC3E}">
        <p14:creationId xmlns:p14="http://schemas.microsoft.com/office/powerpoint/2010/main" val="6979155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lvl="0"/>
            <a:endParaRPr lang="en-IN"/>
          </a:p>
        </p:txBody>
      </p:sp>
      <p:sp>
        <p:nvSpPr>
          <p:cNvPr id="5" name="Footer Placeholder 4"/>
          <p:cNvSpPr>
            <a:spLocks noGrp="1"/>
          </p:cNvSpPr>
          <p:nvPr>
            <p:ph type="ftr" sz="quarter" idx="11"/>
          </p:nvPr>
        </p:nvSpPr>
        <p:spPr/>
        <p:txBody>
          <a:bodyPr/>
          <a:lstStyle/>
          <a:p>
            <a:pPr lvl="0"/>
            <a:endParaRPr lang="en-IN"/>
          </a:p>
        </p:txBody>
      </p:sp>
      <p:sp>
        <p:nvSpPr>
          <p:cNvPr id="6" name="Slide Number Placeholder 5"/>
          <p:cNvSpPr>
            <a:spLocks noGrp="1"/>
          </p:cNvSpPr>
          <p:nvPr>
            <p:ph type="sldNum" sz="quarter" idx="12"/>
          </p:nvPr>
        </p:nvSpPr>
        <p:spPr/>
        <p:txBody>
          <a:bodyPr/>
          <a:lstStyle/>
          <a:p>
            <a:pPr lvl="0"/>
            <a:fld id="{6D5E3BCC-F565-4225-8A1F-DF89E4628E53}" type="slidenum">
              <a:t>‹#›</a:t>
            </a:fld>
            <a:endParaRPr lang="en-IN"/>
          </a:p>
        </p:txBody>
      </p:sp>
    </p:spTree>
    <p:extLst>
      <p:ext uri="{BB962C8B-B14F-4D97-AF65-F5344CB8AC3E}">
        <p14:creationId xmlns:p14="http://schemas.microsoft.com/office/powerpoint/2010/main" val="27238132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1768475"/>
            <a:ext cx="4459287" cy="4989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4925" y="1768475"/>
            <a:ext cx="4460875" cy="4989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lvl="0"/>
            <a:endParaRPr lang="en-IN"/>
          </a:p>
        </p:txBody>
      </p:sp>
      <p:sp>
        <p:nvSpPr>
          <p:cNvPr id="6" name="Footer Placeholder 5"/>
          <p:cNvSpPr>
            <a:spLocks noGrp="1"/>
          </p:cNvSpPr>
          <p:nvPr>
            <p:ph type="ftr" sz="quarter" idx="11"/>
          </p:nvPr>
        </p:nvSpPr>
        <p:spPr/>
        <p:txBody>
          <a:bodyPr/>
          <a:lstStyle/>
          <a:p>
            <a:pPr lvl="0"/>
            <a:endParaRPr lang="en-IN"/>
          </a:p>
        </p:txBody>
      </p:sp>
      <p:sp>
        <p:nvSpPr>
          <p:cNvPr id="7" name="Slide Number Placeholder 6"/>
          <p:cNvSpPr>
            <a:spLocks noGrp="1"/>
          </p:cNvSpPr>
          <p:nvPr>
            <p:ph type="sldNum" sz="quarter" idx="12"/>
          </p:nvPr>
        </p:nvSpPr>
        <p:spPr/>
        <p:txBody>
          <a:bodyPr/>
          <a:lstStyle/>
          <a:p>
            <a:pPr lvl="0"/>
            <a:fld id="{862188B3-4344-4D87-AB22-715E0BEFA159}" type="slidenum">
              <a:t>‹#›</a:t>
            </a:fld>
            <a:endParaRPr lang="en-IN"/>
          </a:p>
        </p:txBody>
      </p:sp>
    </p:spTree>
    <p:extLst>
      <p:ext uri="{BB962C8B-B14F-4D97-AF65-F5344CB8AC3E}">
        <p14:creationId xmlns:p14="http://schemas.microsoft.com/office/powerpoint/2010/main" val="3186940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lvl="0"/>
            <a:endParaRPr lang="en-IN"/>
          </a:p>
        </p:txBody>
      </p:sp>
      <p:sp>
        <p:nvSpPr>
          <p:cNvPr id="8" name="Footer Placeholder 7"/>
          <p:cNvSpPr>
            <a:spLocks noGrp="1"/>
          </p:cNvSpPr>
          <p:nvPr>
            <p:ph type="ftr" sz="quarter" idx="11"/>
          </p:nvPr>
        </p:nvSpPr>
        <p:spPr/>
        <p:txBody>
          <a:bodyPr/>
          <a:lstStyle/>
          <a:p>
            <a:pPr lvl="0"/>
            <a:endParaRPr lang="en-IN"/>
          </a:p>
        </p:txBody>
      </p:sp>
      <p:sp>
        <p:nvSpPr>
          <p:cNvPr id="9" name="Slide Number Placeholder 8"/>
          <p:cNvSpPr>
            <a:spLocks noGrp="1"/>
          </p:cNvSpPr>
          <p:nvPr>
            <p:ph type="sldNum" sz="quarter" idx="12"/>
          </p:nvPr>
        </p:nvSpPr>
        <p:spPr/>
        <p:txBody>
          <a:bodyPr/>
          <a:lstStyle/>
          <a:p>
            <a:pPr lvl="0"/>
            <a:fld id="{47AD3A41-7164-4FF2-8EC8-D2F31D343F53}" type="slidenum">
              <a:t>‹#›</a:t>
            </a:fld>
            <a:endParaRPr lang="en-IN"/>
          </a:p>
        </p:txBody>
      </p:sp>
    </p:spTree>
    <p:extLst>
      <p:ext uri="{BB962C8B-B14F-4D97-AF65-F5344CB8AC3E}">
        <p14:creationId xmlns:p14="http://schemas.microsoft.com/office/powerpoint/2010/main" val="12060735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lvl="0"/>
            <a:endParaRPr lang="en-IN"/>
          </a:p>
        </p:txBody>
      </p:sp>
      <p:sp>
        <p:nvSpPr>
          <p:cNvPr id="4" name="Footer Placeholder 3"/>
          <p:cNvSpPr>
            <a:spLocks noGrp="1"/>
          </p:cNvSpPr>
          <p:nvPr>
            <p:ph type="ftr" sz="quarter" idx="11"/>
          </p:nvPr>
        </p:nvSpPr>
        <p:spPr/>
        <p:txBody>
          <a:bodyPr/>
          <a:lstStyle/>
          <a:p>
            <a:pPr lvl="0"/>
            <a:endParaRPr lang="en-IN"/>
          </a:p>
        </p:txBody>
      </p:sp>
      <p:sp>
        <p:nvSpPr>
          <p:cNvPr id="5" name="Slide Number Placeholder 4"/>
          <p:cNvSpPr>
            <a:spLocks noGrp="1"/>
          </p:cNvSpPr>
          <p:nvPr>
            <p:ph type="sldNum" sz="quarter" idx="12"/>
          </p:nvPr>
        </p:nvSpPr>
        <p:spPr/>
        <p:txBody>
          <a:bodyPr/>
          <a:lstStyle/>
          <a:p>
            <a:pPr lvl="0"/>
            <a:fld id="{97F6485C-CC7F-473E-9FD7-18E82B6975D8}" type="slidenum">
              <a:t>‹#›</a:t>
            </a:fld>
            <a:endParaRPr lang="en-IN"/>
          </a:p>
        </p:txBody>
      </p:sp>
    </p:spTree>
    <p:extLst>
      <p:ext uri="{BB962C8B-B14F-4D97-AF65-F5344CB8AC3E}">
        <p14:creationId xmlns:p14="http://schemas.microsoft.com/office/powerpoint/2010/main" val="790927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IN"/>
          </a:p>
        </p:txBody>
      </p:sp>
      <p:sp>
        <p:nvSpPr>
          <p:cNvPr id="3" name="Footer Placeholder 2"/>
          <p:cNvSpPr>
            <a:spLocks noGrp="1"/>
          </p:cNvSpPr>
          <p:nvPr>
            <p:ph type="ftr" sz="quarter" idx="11"/>
          </p:nvPr>
        </p:nvSpPr>
        <p:spPr/>
        <p:txBody>
          <a:bodyPr/>
          <a:lstStyle/>
          <a:p>
            <a:pPr lvl="0"/>
            <a:endParaRPr lang="en-IN"/>
          </a:p>
        </p:txBody>
      </p:sp>
      <p:sp>
        <p:nvSpPr>
          <p:cNvPr id="4" name="Slide Number Placeholder 3"/>
          <p:cNvSpPr>
            <a:spLocks noGrp="1"/>
          </p:cNvSpPr>
          <p:nvPr>
            <p:ph type="sldNum" sz="quarter" idx="12"/>
          </p:nvPr>
        </p:nvSpPr>
        <p:spPr/>
        <p:txBody>
          <a:bodyPr/>
          <a:lstStyle/>
          <a:p>
            <a:pPr lvl="0"/>
            <a:fld id="{09D0D282-28FF-4491-B1E0-11091E189CF3}" type="slidenum">
              <a:t>‹#›</a:t>
            </a:fld>
            <a:endParaRPr lang="en-IN"/>
          </a:p>
        </p:txBody>
      </p:sp>
    </p:spTree>
    <p:extLst>
      <p:ext uri="{BB962C8B-B14F-4D97-AF65-F5344CB8AC3E}">
        <p14:creationId xmlns:p14="http://schemas.microsoft.com/office/powerpoint/2010/main" val="29773071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lvl="0"/>
            <a:endParaRPr lang="en-IN"/>
          </a:p>
        </p:txBody>
      </p:sp>
      <p:sp>
        <p:nvSpPr>
          <p:cNvPr id="6" name="Footer Placeholder 5"/>
          <p:cNvSpPr>
            <a:spLocks noGrp="1"/>
          </p:cNvSpPr>
          <p:nvPr>
            <p:ph type="ftr" sz="quarter" idx="11"/>
          </p:nvPr>
        </p:nvSpPr>
        <p:spPr/>
        <p:txBody>
          <a:bodyPr/>
          <a:lstStyle/>
          <a:p>
            <a:pPr lvl="0"/>
            <a:endParaRPr lang="en-IN"/>
          </a:p>
        </p:txBody>
      </p:sp>
      <p:sp>
        <p:nvSpPr>
          <p:cNvPr id="7" name="Slide Number Placeholder 6"/>
          <p:cNvSpPr>
            <a:spLocks noGrp="1"/>
          </p:cNvSpPr>
          <p:nvPr>
            <p:ph type="sldNum" sz="quarter" idx="12"/>
          </p:nvPr>
        </p:nvSpPr>
        <p:spPr/>
        <p:txBody>
          <a:bodyPr/>
          <a:lstStyle/>
          <a:p>
            <a:pPr lvl="0"/>
            <a:fld id="{72A5215A-E58A-4DC1-A61D-F06489FFB99C}" type="slidenum">
              <a:t>‹#›</a:t>
            </a:fld>
            <a:endParaRPr lang="en-IN"/>
          </a:p>
        </p:txBody>
      </p:sp>
    </p:spTree>
    <p:extLst>
      <p:ext uri="{BB962C8B-B14F-4D97-AF65-F5344CB8AC3E}">
        <p14:creationId xmlns:p14="http://schemas.microsoft.com/office/powerpoint/2010/main" val="1815443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lvl="0"/>
            <a:endParaRPr lang="en-IN"/>
          </a:p>
        </p:txBody>
      </p:sp>
      <p:sp>
        <p:nvSpPr>
          <p:cNvPr id="6" name="Footer Placeholder 5"/>
          <p:cNvSpPr>
            <a:spLocks noGrp="1"/>
          </p:cNvSpPr>
          <p:nvPr>
            <p:ph type="ftr" sz="quarter" idx="11"/>
          </p:nvPr>
        </p:nvSpPr>
        <p:spPr/>
        <p:txBody>
          <a:bodyPr/>
          <a:lstStyle/>
          <a:p>
            <a:pPr lvl="0"/>
            <a:endParaRPr lang="en-IN"/>
          </a:p>
        </p:txBody>
      </p:sp>
      <p:sp>
        <p:nvSpPr>
          <p:cNvPr id="7" name="Slide Number Placeholder 6"/>
          <p:cNvSpPr>
            <a:spLocks noGrp="1"/>
          </p:cNvSpPr>
          <p:nvPr>
            <p:ph type="sldNum" sz="quarter" idx="12"/>
          </p:nvPr>
        </p:nvSpPr>
        <p:spPr/>
        <p:txBody>
          <a:bodyPr/>
          <a:lstStyle/>
          <a:p>
            <a:pPr lvl="0"/>
            <a:fld id="{50F30AE8-2C92-45FD-94F2-69067850B7EB}" type="slidenum">
              <a:t>‹#›</a:t>
            </a:fld>
            <a:endParaRPr lang="en-IN"/>
          </a:p>
        </p:txBody>
      </p:sp>
    </p:spTree>
    <p:extLst>
      <p:ext uri="{BB962C8B-B14F-4D97-AF65-F5344CB8AC3E}">
        <p14:creationId xmlns:p14="http://schemas.microsoft.com/office/powerpoint/2010/main" val="35470945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503999" y="301320"/>
            <a:ext cx="9071640" cy="126216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IN"/>
          </a:p>
        </p:txBody>
      </p:sp>
      <p:sp>
        <p:nvSpPr>
          <p:cNvPr id="3" name="Text Placeholder 2"/>
          <p:cNvSpPr txBox="1">
            <a:spLocks noGrp="1"/>
          </p:cNvSpPr>
          <p:nvPr>
            <p:ph type="body" idx="1"/>
          </p:nvPr>
        </p:nvSpPr>
        <p:spPr>
          <a:xfrm>
            <a:off x="503999" y="1769040"/>
            <a:ext cx="9071640" cy="4989240"/>
          </a:xfrm>
          <a:prstGeom prst="rect">
            <a:avLst/>
          </a:prstGeom>
          <a:noFill/>
          <a:ln>
            <a:noFill/>
          </a:ln>
        </p:spPr>
        <p:txBody>
          <a:bodyPr lIns="0" tIns="0" rIns="0" bIns="0"/>
          <a:lstStyle>
            <a:defPPr marL="432000" marR="0" lvl="0" indent="-324000">
              <a:spcBef>
                <a:spcPts val="0"/>
              </a:spcBef>
              <a:spcAft>
                <a:spcPts val="1414"/>
              </a:spcAft>
              <a:buSzPct val="45000"/>
              <a:buFont typeface="StarSymbol"/>
              <a:buNone/>
              <a:defRPr lang="en-IN"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en-IN"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75000"/>
              <a:buFont typeface="StarSymbol"/>
              <a:buChar char="–"/>
              <a:defRPr lang="en-IN"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45000"/>
              <a:buFont typeface="StarSymbol"/>
              <a:buChar char="●"/>
              <a:defRPr lang="en-IN"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75000"/>
              <a:buFont typeface="StarSymbol"/>
              <a:buChar char="–"/>
              <a:defRPr lang="en-IN"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45000"/>
              <a:buFont typeface="StarSymbol"/>
              <a:buChar char="●"/>
              <a:defRPr lang="en-IN" sz="2000" b="0" i="0" u="none" strike="noStrike" kern="1200">
                <a:ln>
                  <a:noFill/>
                </a:ln>
                <a:latin typeface="Arial" pitchFamily="18"/>
                <a:ea typeface="Microsoft YaHei" pitchFamily="2"/>
                <a:cs typeface="Mangal" pitchFamily="2"/>
              </a:defRPr>
            </a:lvl5pPr>
            <a:lvl6pPr marL="2592000" marR="0" lvl="5" indent="-216000">
              <a:spcBef>
                <a:spcPts val="0"/>
              </a:spcBef>
              <a:spcAft>
                <a:spcPts val="283"/>
              </a:spcAft>
              <a:buSzPct val="45000"/>
              <a:buFont typeface="StarSymbol"/>
              <a:buChar char="●"/>
              <a:defRPr lang="en-IN" sz="2000" b="0" i="0" u="none" strike="noStrike" kern="1200">
                <a:ln>
                  <a:noFill/>
                </a:ln>
                <a:latin typeface="Arial" pitchFamily="18"/>
                <a:ea typeface="Microsoft YaHei" pitchFamily="2"/>
                <a:cs typeface="Mangal" pitchFamily="2"/>
              </a:defRPr>
            </a:lvl6pPr>
            <a:lvl7pPr marL="3024000" marR="0" lvl="6" indent="-216000">
              <a:spcBef>
                <a:spcPts val="0"/>
              </a:spcBef>
              <a:spcAft>
                <a:spcPts val="283"/>
              </a:spcAft>
              <a:buSzPct val="45000"/>
              <a:buFont typeface="StarSymbol"/>
              <a:buChar char="●"/>
              <a:defRPr lang="en-IN"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en-IN"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en-IN" sz="2000" b="0" i="0" u="none" strike="noStrike" kern="1200">
                <a:ln>
                  <a:noFill/>
                </a:ln>
                <a:latin typeface="Arial" pitchFamily="18"/>
                <a:ea typeface="Microsoft YaHei" pitchFamily="2"/>
                <a:cs typeface="Mangal" pitchFamily="2"/>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txBox="1">
            <a:spLocks noGrp="1"/>
          </p:cNvSpPr>
          <p:nvPr>
            <p:ph type="dt" sz="half" idx="2"/>
          </p:nvPr>
        </p:nvSpPr>
        <p:spPr>
          <a:xfrm>
            <a:off x="503999" y="6887160"/>
            <a:ext cx="2348280" cy="521280"/>
          </a:xfrm>
          <a:prstGeom prst="rect">
            <a:avLst/>
          </a:prstGeom>
          <a:noFill/>
          <a:ln>
            <a:noFill/>
          </a:ln>
        </p:spPr>
        <p:txBody>
          <a:bodyPr lIns="0" tIns="0" rIns="0" bIns="0" anchorCtr="0"/>
          <a:lstStyle>
            <a:lvl1pPr lvl="0" rtl="0" hangingPunct="0">
              <a:buNone/>
              <a:tabLst/>
              <a:defRPr lang="en-IN" sz="1400" kern="1200">
                <a:latin typeface="Times New Roman" pitchFamily="18"/>
                <a:ea typeface="Lucida Sans Unicode" pitchFamily="2"/>
                <a:cs typeface="Tahoma" pitchFamily="2"/>
              </a:defRPr>
            </a:lvl1pPr>
          </a:lstStyle>
          <a:p>
            <a:pPr lvl="0"/>
            <a:endParaRPr lang="en-IN"/>
          </a:p>
        </p:txBody>
      </p:sp>
      <p:sp>
        <p:nvSpPr>
          <p:cNvPr id="5" name="Footer Placeholder 4"/>
          <p:cNvSpPr txBox="1">
            <a:spLocks noGrp="1"/>
          </p:cNvSpPr>
          <p:nvPr>
            <p:ph type="ftr" sz="quarter" idx="3"/>
          </p:nvPr>
        </p:nvSpPr>
        <p:spPr>
          <a:xfrm>
            <a:off x="3447360" y="6887160"/>
            <a:ext cx="3195000" cy="521280"/>
          </a:xfrm>
          <a:prstGeom prst="rect">
            <a:avLst/>
          </a:prstGeom>
          <a:noFill/>
          <a:ln>
            <a:noFill/>
          </a:ln>
        </p:spPr>
        <p:txBody>
          <a:bodyPr lIns="0" tIns="0" rIns="0" bIns="0" anchorCtr="0"/>
          <a:lstStyle>
            <a:lvl1pPr lvl="0" algn="ctr" rtl="0" hangingPunct="0">
              <a:buNone/>
              <a:tabLst/>
              <a:defRPr lang="en-IN" sz="1400" kern="1200">
                <a:latin typeface="Times New Roman" pitchFamily="18"/>
                <a:ea typeface="Lucida Sans Unicode" pitchFamily="2"/>
                <a:cs typeface="Tahoma" pitchFamily="2"/>
              </a:defRPr>
            </a:lvl1pPr>
          </a:lstStyle>
          <a:p>
            <a:pPr lvl="0"/>
            <a:endParaRPr lang="en-IN"/>
          </a:p>
        </p:txBody>
      </p:sp>
      <p:sp>
        <p:nvSpPr>
          <p:cNvPr id="6" name="Slide Number Placeholder 5"/>
          <p:cNvSpPr txBox="1">
            <a:spLocks noGrp="1"/>
          </p:cNvSpPr>
          <p:nvPr>
            <p:ph type="sldNum" sz="quarter" idx="4"/>
          </p:nvPr>
        </p:nvSpPr>
        <p:spPr>
          <a:xfrm>
            <a:off x="7227360" y="6887160"/>
            <a:ext cx="2348280" cy="521280"/>
          </a:xfrm>
          <a:prstGeom prst="rect">
            <a:avLst/>
          </a:prstGeom>
          <a:noFill/>
          <a:ln>
            <a:noFill/>
          </a:ln>
        </p:spPr>
        <p:txBody>
          <a:bodyPr lIns="0" tIns="0" rIns="0" bIns="0" anchorCtr="0"/>
          <a:lstStyle>
            <a:lvl1pPr lvl="0" algn="r" rtl="0" hangingPunct="0">
              <a:buNone/>
              <a:tabLst/>
              <a:defRPr lang="en-IN" sz="1400" kern="1200">
                <a:latin typeface="Times New Roman" pitchFamily="18"/>
                <a:ea typeface="Lucida Sans Unicode" pitchFamily="2"/>
                <a:cs typeface="Tahoma" pitchFamily="2"/>
              </a:defRPr>
            </a:lvl1pPr>
          </a:lstStyle>
          <a:p>
            <a:pPr lvl="0"/>
            <a:fld id="{CBBFC99C-886A-4993-8EBA-113493981492}" type="slidenum">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ctr" rtl="0" hangingPunct="0">
        <a:tabLst/>
        <a:defRPr lang="en-IN" sz="4400" b="0" i="0" u="none" strike="noStrike" kern="1200">
          <a:ln>
            <a:noFill/>
          </a:ln>
          <a:latin typeface="Arial" pitchFamily="18"/>
          <a:ea typeface="Microsoft YaHei" pitchFamily="2"/>
          <a:cs typeface="Mangal" pitchFamily="2"/>
        </a:defRPr>
      </a:lvl1pPr>
    </p:titleStyle>
    <p:bodyStyle>
      <a:lvl1pPr marL="0" marR="0" indent="0" rtl="0" hangingPunct="0">
        <a:spcBef>
          <a:spcPts val="0"/>
        </a:spcBef>
        <a:spcAft>
          <a:spcPts val="1414"/>
        </a:spcAft>
        <a:tabLst/>
        <a:defRPr lang="en-IN" sz="3200" b="0" i="0" u="none" strike="noStrike" kern="1200">
          <a:ln>
            <a:noFill/>
          </a:ln>
          <a:latin typeface="Arial" pitchFamily="18"/>
          <a:ea typeface="Microsoft YaHei" pitchFamily="2"/>
          <a:cs typeface="Mangal" pitchFamily="2"/>
        </a:defRPr>
      </a:lvl1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482600"/>
            <a:ext cx="9070975" cy="1906588"/>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IN" sz="5400" b="1" dirty="0" smtClean="0">
                <a:solidFill>
                  <a:srgbClr val="990099"/>
                </a:solidFill>
                <a:latin typeface="Traditional Arabic" pitchFamily="18"/>
              </a:rPr>
              <a:t>  WELCOME </a:t>
            </a:r>
            <a:r>
              <a:rPr lang="en-IN" sz="5400" b="1" dirty="0">
                <a:solidFill>
                  <a:srgbClr val="990099"/>
                </a:solidFill>
                <a:latin typeface="Traditional Arabic" pitchFamily="18"/>
              </a:rPr>
              <a:t>TO</a:t>
            </a:r>
            <a:r>
              <a:rPr lang="en-IN" b="1" dirty="0">
                <a:latin typeface="Traditional Arabic" pitchFamily="18"/>
              </a:rPr>
              <a:t/>
            </a:r>
            <a:br>
              <a:rPr lang="en-IN" b="1" dirty="0">
                <a:latin typeface="Traditional Arabic" pitchFamily="18"/>
              </a:rPr>
            </a:br>
            <a:endParaRPr lang="en-IN" b="1" dirty="0">
              <a:latin typeface="Traditional Arabic" pitchFamily="18"/>
            </a:endParaRPr>
          </a:p>
        </p:txBody>
      </p:sp>
      <p:sp>
        <p:nvSpPr>
          <p:cNvPr id="3" name="Text Placeholder 2"/>
          <p:cNvSpPr txBox="1">
            <a:spLocks noGrp="1"/>
          </p:cNvSpPr>
          <p:nvPr>
            <p:ph type="body" idx="4294967295"/>
          </p:nvPr>
        </p:nvSpPr>
        <p:spPr>
          <a:xfrm>
            <a:off x="0" y="1768475"/>
            <a:ext cx="9072563" cy="5143500"/>
          </a:xfrm>
        </p:spPr>
        <p:txBody>
          <a:bodyPr/>
          <a:lstStyle>
            <a:defPPr marL="432000" marR="0" lvl="0" indent="-324000">
              <a:spcBef>
                <a:spcPts val="0"/>
              </a:spcBef>
              <a:spcAft>
                <a:spcPts val="1414"/>
              </a:spcAft>
              <a:buSzPct val="45000"/>
              <a:buFont typeface="StarSymbol"/>
              <a:buNone/>
              <a:defRPr lang="en-IN"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en-IN"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75000"/>
              <a:buFont typeface="StarSymbol"/>
              <a:buChar char="–"/>
              <a:defRPr lang="en-IN"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45000"/>
              <a:buFont typeface="StarSymbol"/>
              <a:buChar char="●"/>
              <a:defRPr lang="en-IN"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75000"/>
              <a:buFont typeface="StarSymbol"/>
              <a:buChar char="–"/>
              <a:defRPr lang="en-IN"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45000"/>
              <a:buFont typeface="StarSymbol"/>
              <a:buChar char="●"/>
              <a:defRPr lang="en-IN" sz="2000" b="0" i="0" u="none" strike="noStrike" kern="1200">
                <a:ln>
                  <a:noFill/>
                </a:ln>
                <a:latin typeface="Arial" pitchFamily="18"/>
                <a:ea typeface="Microsoft YaHei" pitchFamily="2"/>
                <a:cs typeface="Mangal" pitchFamily="2"/>
              </a:defRPr>
            </a:lvl5pPr>
            <a:lvl6pPr marL="2592000" marR="0" lvl="5" indent="-216000">
              <a:spcBef>
                <a:spcPts val="0"/>
              </a:spcBef>
              <a:spcAft>
                <a:spcPts val="283"/>
              </a:spcAft>
              <a:buSzPct val="45000"/>
              <a:buFont typeface="StarSymbol"/>
              <a:buChar char="●"/>
              <a:defRPr lang="en-IN" sz="2000" b="0" i="0" u="none" strike="noStrike" kern="1200">
                <a:ln>
                  <a:noFill/>
                </a:ln>
                <a:latin typeface="Arial" pitchFamily="18"/>
                <a:ea typeface="Microsoft YaHei" pitchFamily="2"/>
                <a:cs typeface="Mangal" pitchFamily="2"/>
              </a:defRPr>
            </a:lvl6pPr>
            <a:lvl7pPr marL="3024000" marR="0" lvl="6" indent="-216000">
              <a:spcBef>
                <a:spcPts val="0"/>
              </a:spcBef>
              <a:spcAft>
                <a:spcPts val="283"/>
              </a:spcAft>
              <a:buSzPct val="45000"/>
              <a:buFont typeface="StarSymbol"/>
              <a:buChar char="●"/>
              <a:defRPr lang="en-IN"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en-IN"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en-IN" sz="2000" b="0" i="0" u="none" strike="noStrike" kern="1200">
                <a:ln>
                  <a:noFill/>
                </a:ln>
                <a:latin typeface="Arial" pitchFamily="18"/>
                <a:ea typeface="Microsoft YaHei" pitchFamily="2"/>
                <a:cs typeface="Mangal" pitchFamily="2"/>
              </a:defRPr>
            </a:lvl9pPr>
          </a:lstStyle>
          <a:p>
            <a:pPr lvl="0">
              <a:buNone/>
            </a:pPr>
            <a:endParaRPr lang="en-IN" sz="6000" dirty="0">
              <a:solidFill>
                <a:srgbClr val="990000"/>
              </a:solidFill>
              <a:effectLst>
                <a:outerShdw dist="17961" dir="2700000">
                  <a:scrgbClr r="0" g="0" b="0"/>
                </a:outerShdw>
              </a:effectLst>
            </a:endParaRPr>
          </a:p>
          <a:p>
            <a:pPr lvl="0">
              <a:buNone/>
            </a:pPr>
            <a:r>
              <a:rPr lang="en-IN" sz="6000" dirty="0" smtClean="0">
                <a:solidFill>
                  <a:srgbClr val="990000"/>
                </a:solidFill>
                <a:effectLst>
                  <a:outerShdw dist="17961" dir="2700000">
                    <a:scrgbClr r="0" g="0" b="0"/>
                  </a:outerShdw>
                </a:effectLst>
              </a:rPr>
              <a:t>		tendersinfo.export.gov.il</a:t>
            </a:r>
            <a:endParaRPr lang="en-IN" sz="6000" dirty="0">
              <a:solidFill>
                <a:srgbClr val="990000"/>
              </a:solidFill>
              <a:effectLst>
                <a:outerShdw dist="17961" dir="2700000">
                  <a:scrgbClr r="0" g="0" b="0"/>
                </a:outerShdw>
              </a:effectLst>
            </a:endParaRPr>
          </a:p>
          <a:p>
            <a:pPr lvl="0">
              <a:buNone/>
            </a:pPr>
            <a:endParaRPr lang="en-IN" sz="6000" dirty="0">
              <a:effectLst>
                <a:outerShdw dist="17961" dir="2700000">
                  <a:scrgbClr r="0" g="0" b="0"/>
                </a:outerShdw>
              </a:effectLst>
            </a:endParaRPr>
          </a:p>
          <a:p>
            <a:pPr lvl="0">
              <a:buNone/>
            </a:pPr>
            <a:r>
              <a:rPr lang="en-IN" sz="4000" b="1" dirty="0"/>
              <a:t>  </a:t>
            </a:r>
            <a:r>
              <a:rPr lang="en-IN" sz="4000" b="1" dirty="0" smtClean="0"/>
              <a:t>	  </a:t>
            </a:r>
            <a:r>
              <a:rPr lang="en-IN" sz="4800" b="1" dirty="0" smtClean="0">
                <a:solidFill>
                  <a:srgbClr val="990099"/>
                </a:solidFill>
                <a:latin typeface="Traditional Arabic" pitchFamily="18"/>
              </a:rPr>
              <a:t>Tenders service search tutorial</a:t>
            </a:r>
            <a:br>
              <a:rPr lang="en-IN" sz="4800" b="1" dirty="0" smtClean="0">
                <a:solidFill>
                  <a:srgbClr val="990099"/>
                </a:solidFill>
                <a:latin typeface="Traditional Arabic" pitchFamily="18"/>
              </a:rPr>
            </a:br>
            <a:r>
              <a:rPr lang="en-IN" sz="4800" b="1" dirty="0" smtClean="0">
                <a:solidFill>
                  <a:srgbClr val="990099"/>
                </a:solidFill>
                <a:latin typeface="Traditional Arabic" pitchFamily="18"/>
              </a:rPr>
              <a:t>				    &amp; </a:t>
            </a:r>
            <a:br>
              <a:rPr lang="en-IN" sz="4800" b="1" dirty="0" smtClean="0">
                <a:solidFill>
                  <a:srgbClr val="990099"/>
                </a:solidFill>
                <a:latin typeface="Traditional Arabic" pitchFamily="18"/>
              </a:rPr>
            </a:br>
            <a:r>
              <a:rPr lang="en-IN" sz="4800" b="1" dirty="0" smtClean="0">
                <a:solidFill>
                  <a:srgbClr val="990099"/>
                </a:solidFill>
                <a:latin typeface="Traditional Arabic" pitchFamily="18"/>
              </a:rPr>
              <a:t>		Tendering Advisory</a:t>
            </a:r>
            <a:endParaRPr lang="en-IN" sz="4800" b="1" dirty="0">
              <a:solidFill>
                <a:srgbClr val="990099"/>
              </a:solidFill>
              <a:latin typeface="Traditional Arabic" pitchFamily="18"/>
            </a:endParaRPr>
          </a:p>
          <a:p>
            <a:pPr lvl="0">
              <a:buNone/>
            </a:pPr>
            <a:r>
              <a:rPr lang="en-IN" sz="4800" b="1" dirty="0">
                <a:solidFill>
                  <a:srgbClr val="990099"/>
                </a:solidFill>
                <a:latin typeface="Traditional Arabic" pitchFamily="18"/>
              </a:rPr>
              <a:t>             </a:t>
            </a:r>
          </a:p>
        </p:txBody>
      </p:sp>
      <p:pic>
        <p:nvPicPr>
          <p:cNvPr id="4" name="Picture 3"/>
          <p:cNvPicPr>
            <a:picLocks noChangeAspect="1"/>
          </p:cNvPicPr>
          <p:nvPr/>
        </p:nvPicPr>
        <p:blipFill>
          <a:blip r:embed="rId3">
            <a:lum/>
            <a:alphaModFix/>
          </a:blip>
          <a:srcRect/>
          <a:stretch>
            <a:fillRect/>
          </a:stretch>
        </p:blipFill>
        <p:spPr>
          <a:xfrm>
            <a:off x="72000" y="77760"/>
            <a:ext cx="1944000" cy="1434240"/>
          </a:xfrm>
          <a:prstGeom prst="rect">
            <a:avLst/>
          </a:prstGeom>
          <a:noFill/>
          <a:ln>
            <a:noFill/>
          </a:ln>
        </p:spPr>
      </p:pic>
      <p:pic>
        <p:nvPicPr>
          <p:cNvPr id="5" name="Picture 4"/>
          <p:cNvPicPr>
            <a:picLocks noChangeAspect="1"/>
          </p:cNvPicPr>
          <p:nvPr/>
        </p:nvPicPr>
        <p:blipFill>
          <a:blip r:embed="rId4">
            <a:lum/>
            <a:alphaModFix/>
          </a:blip>
          <a:srcRect/>
          <a:stretch>
            <a:fillRect/>
          </a:stretch>
        </p:blipFill>
        <p:spPr>
          <a:xfrm>
            <a:off x="7289279" y="288000"/>
            <a:ext cx="2790720" cy="11520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IN" sz="2400" dirty="0" smtClean="0"/>
              <a:t>Request for more information via “Request Future Updates” button on each opportunity</a:t>
            </a:r>
            <a:endParaRPr lang="en-US" sz="24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96912" y="1417637"/>
            <a:ext cx="6993695" cy="5562600"/>
          </a:xfrm>
        </p:spPr>
      </p:pic>
      <p:sp>
        <p:nvSpPr>
          <p:cNvPr id="7" name="Freeform 6"/>
          <p:cNvSpPr/>
          <p:nvPr/>
        </p:nvSpPr>
        <p:spPr>
          <a:xfrm>
            <a:off x="5573712" y="6142037"/>
            <a:ext cx="1728000" cy="1295400"/>
          </a:xfrm>
          <a:custGeom>
            <a:avLst>
              <a:gd name="f0" fmla="val -13204"/>
              <a:gd name="f1" fmla="val 6442"/>
            </a:avLst>
            <a:gdLst>
              <a:gd name="f2" fmla="val 10800000"/>
              <a:gd name="f3" fmla="val 5400000"/>
              <a:gd name="f4" fmla="val 16200000"/>
              <a:gd name="f5" fmla="val w"/>
              <a:gd name="f6" fmla="val h"/>
              <a:gd name="f7" fmla="val 0"/>
              <a:gd name="f8" fmla="val 21600"/>
              <a:gd name="f9" fmla="+- 0 0 1"/>
              <a:gd name="f10" fmla="val -2147483647"/>
              <a:gd name="f11" fmla="val 2147483647"/>
              <a:gd name="f12" fmla="val 3590"/>
              <a:gd name="f13" fmla="val 8970"/>
              <a:gd name="f14" fmla="val 12630"/>
              <a:gd name="f15" fmla="val 18010"/>
              <a:gd name="f16" fmla="*/ f5 1 21600"/>
              <a:gd name="f17" fmla="*/ f6 1 21600"/>
              <a:gd name="f18" fmla="pin -2147483647 f0 2147483647"/>
              <a:gd name="f19" fmla="pin -2147483647 f1 2147483647"/>
              <a:gd name="f20" fmla="+- 0 0 f12"/>
              <a:gd name="f21" fmla="+- 3590 0 f7"/>
              <a:gd name="f22" fmla="+- 0 0 f3"/>
              <a:gd name="f23" fmla="+- 21600 0 f15"/>
              <a:gd name="f24" fmla="+- 18010 0 f8"/>
              <a:gd name="f25" fmla="+- f18 0 10800"/>
              <a:gd name="f26" fmla="+- f19 0 10800"/>
              <a:gd name="f27" fmla="+- f19 0 21600"/>
              <a:gd name="f28" fmla="+- f18 0 21600"/>
              <a:gd name="f29" fmla="*/ f18 f16 1"/>
              <a:gd name="f30" fmla="*/ f19 f17 1"/>
              <a:gd name="f31" fmla="*/ 800 f16 1"/>
              <a:gd name="f32" fmla="*/ 20800 f16 1"/>
              <a:gd name="f33" fmla="*/ 20800 f17 1"/>
              <a:gd name="f34" fmla="*/ 800 f17 1"/>
              <a:gd name="f35" fmla="abs f20"/>
              <a:gd name="f36" fmla="abs f21"/>
              <a:gd name="f37" fmla="?: f20 f22 f3"/>
              <a:gd name="f38" fmla="?: f20 f3 f22"/>
              <a:gd name="f39" fmla="?: f20 f4 f3"/>
              <a:gd name="f40" fmla="?: f20 f3 f4"/>
              <a:gd name="f41" fmla="abs f23"/>
              <a:gd name="f42" fmla="?: f21 f22 f3"/>
              <a:gd name="f43" fmla="?: f21 f3 f22"/>
              <a:gd name="f44" fmla="?: f23 0 f2"/>
              <a:gd name="f45" fmla="?: f23 f2 0"/>
              <a:gd name="f46" fmla="abs f24"/>
              <a:gd name="f47" fmla="?: f23 f22 f3"/>
              <a:gd name="f48" fmla="?: f23 f3 f22"/>
              <a:gd name="f49" fmla="?: f23 f4 f3"/>
              <a:gd name="f50" fmla="?: f23 f3 f4"/>
              <a:gd name="f51" fmla="?: f24 f22 f3"/>
              <a:gd name="f52" fmla="?: f24 f3 f22"/>
              <a:gd name="f53" fmla="?: f20 0 f2"/>
              <a:gd name="f54" fmla="?: f20 f2 0"/>
              <a:gd name="f55" fmla="abs f25"/>
              <a:gd name="f56" fmla="abs f26"/>
              <a:gd name="f57" fmla="?: f20 f40 f39"/>
              <a:gd name="f58" fmla="?: f20 f39 f40"/>
              <a:gd name="f59" fmla="?: f21 f38 f37"/>
              <a:gd name="f60" fmla="?: f21 f45 f44"/>
              <a:gd name="f61" fmla="?: f21 f44 f45"/>
              <a:gd name="f62" fmla="?: f23 f42 f43"/>
              <a:gd name="f63" fmla="?: f23 f50 f49"/>
              <a:gd name="f64" fmla="?: f23 f49 f50"/>
              <a:gd name="f65" fmla="?: f24 f48 f47"/>
              <a:gd name="f66" fmla="?: f24 f54 f53"/>
              <a:gd name="f67" fmla="?: f24 f53 f54"/>
              <a:gd name="f68" fmla="?: f20 f51 f52"/>
              <a:gd name="f69" fmla="+- f55 0 f56"/>
              <a:gd name="f70" fmla="+- f56 0 f55"/>
              <a:gd name="f71" fmla="?: f21 f58 f57"/>
              <a:gd name="f72" fmla="?: f23 f60 f61"/>
              <a:gd name="f73" fmla="?: f24 f64 f63"/>
              <a:gd name="f74" fmla="?: f20 f66 f67"/>
              <a:gd name="f75" fmla="?: f26 f9 f69"/>
              <a:gd name="f76" fmla="?: f26 f69 f9"/>
              <a:gd name="f77" fmla="?: f25 f9 f70"/>
              <a:gd name="f78" fmla="?: f25 f70 f9"/>
              <a:gd name="f79" fmla="?: f18 f9 f75"/>
              <a:gd name="f80" fmla="?: f18 f9 f76"/>
              <a:gd name="f81" fmla="?: f27 f77 f9"/>
              <a:gd name="f82" fmla="?: f27 f78 f9"/>
              <a:gd name="f83" fmla="?: f28 f76 f9"/>
              <a:gd name="f84" fmla="?: f28 f75 f9"/>
              <a:gd name="f85" fmla="?: f19 f9 f78"/>
              <a:gd name="f86" fmla="?: f19 f9 f77"/>
              <a:gd name="f87" fmla="?: f79 f18 0"/>
              <a:gd name="f88" fmla="?: f79 f19 6280"/>
              <a:gd name="f89" fmla="?: f80 f18 0"/>
              <a:gd name="f90" fmla="?: f80 f19 15320"/>
              <a:gd name="f91" fmla="?: f81 f18 6280"/>
              <a:gd name="f92" fmla="?: f81 f19 21600"/>
              <a:gd name="f93" fmla="?: f82 f18 15320"/>
              <a:gd name="f94" fmla="?: f82 f19 21600"/>
              <a:gd name="f95" fmla="?: f83 f18 21600"/>
              <a:gd name="f96" fmla="?: f83 f19 15320"/>
              <a:gd name="f97" fmla="?: f84 f18 21600"/>
              <a:gd name="f98" fmla="?: f84 f19 6280"/>
              <a:gd name="f99" fmla="?: f85 f18 15320"/>
              <a:gd name="f100" fmla="?: f85 f19 0"/>
              <a:gd name="f101" fmla="?: f86 f18 6280"/>
              <a:gd name="f102" fmla="?: f86 f19 0"/>
            </a:gdLst>
            <a:ahLst>
              <a:ahXY gdRefX="f0" minX="f10" maxX="f11" gdRefY="f1" minY="f10" maxY="f11">
                <a:pos x="f29" y="f30"/>
              </a:ahXY>
            </a:ahLst>
            <a:cxnLst>
              <a:cxn ang="3cd4">
                <a:pos x="hc" y="t"/>
              </a:cxn>
              <a:cxn ang="0">
                <a:pos x="r" y="vc"/>
              </a:cxn>
              <a:cxn ang="cd4">
                <a:pos x="hc" y="b"/>
              </a:cxn>
              <a:cxn ang="cd2">
                <a:pos x="l" y="vc"/>
              </a:cxn>
            </a:cxnLst>
            <a:rect l="f31" t="f34" r="f32" b="f33"/>
            <a:pathLst>
              <a:path w="21600" h="21600">
                <a:moveTo>
                  <a:pt x="f12" y="f7"/>
                </a:moveTo>
                <a:arcTo wR="f35" hR="f36" stAng="f71" swAng="f59"/>
                <a:lnTo>
                  <a:pt x="f87" y="f88"/>
                </a:lnTo>
                <a:lnTo>
                  <a:pt x="f7" y="f13"/>
                </a:lnTo>
                <a:lnTo>
                  <a:pt x="f7" y="f14"/>
                </a:lnTo>
                <a:lnTo>
                  <a:pt x="f89" y="f90"/>
                </a:lnTo>
                <a:lnTo>
                  <a:pt x="f7" y="f15"/>
                </a:lnTo>
                <a:arcTo wR="f36" hR="f41" stAng="f72" swAng="f62"/>
                <a:lnTo>
                  <a:pt x="f91" y="f92"/>
                </a:lnTo>
                <a:lnTo>
                  <a:pt x="f13" y="f8"/>
                </a:lnTo>
                <a:lnTo>
                  <a:pt x="f14" y="f8"/>
                </a:lnTo>
                <a:lnTo>
                  <a:pt x="f93" y="f94"/>
                </a:lnTo>
                <a:lnTo>
                  <a:pt x="f15" y="f8"/>
                </a:lnTo>
                <a:arcTo wR="f41" hR="f46" stAng="f73" swAng="f65"/>
                <a:lnTo>
                  <a:pt x="f95" y="f96"/>
                </a:lnTo>
                <a:lnTo>
                  <a:pt x="f8" y="f14"/>
                </a:lnTo>
                <a:lnTo>
                  <a:pt x="f8" y="f13"/>
                </a:lnTo>
                <a:lnTo>
                  <a:pt x="f97" y="f98"/>
                </a:lnTo>
                <a:lnTo>
                  <a:pt x="f8" y="f12"/>
                </a:lnTo>
                <a:arcTo wR="f46" hR="f35" stAng="f74" swAng="f68"/>
                <a:lnTo>
                  <a:pt x="f99" y="f100"/>
                </a:lnTo>
                <a:lnTo>
                  <a:pt x="f14" y="f7"/>
                </a:lnTo>
                <a:lnTo>
                  <a:pt x="f13" y="f7"/>
                </a:lnTo>
                <a:lnTo>
                  <a:pt x="f101" y="f102"/>
                </a:lnTo>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en-IN" sz="1500" b="0" i="0" u="none" strike="noStrike" kern="1200" dirty="0">
                <a:ln>
                  <a:noFill/>
                </a:ln>
                <a:latin typeface="Arial" pitchFamily="18"/>
                <a:ea typeface="Microsoft YaHei" pitchFamily="2"/>
                <a:cs typeface="Mangal" pitchFamily="2"/>
              </a:rPr>
              <a:t>You can </a:t>
            </a:r>
            <a:r>
              <a:rPr lang="en-IN" sz="1500" b="0" i="0" u="none" strike="noStrike" kern="1200" dirty="0" smtClean="0">
                <a:ln>
                  <a:noFill/>
                </a:ln>
                <a:latin typeface="Arial" pitchFamily="18"/>
                <a:ea typeface="Microsoft YaHei" pitchFamily="2"/>
                <a:cs typeface="Mangal" pitchFamily="2"/>
              </a:rPr>
              <a:t>click to </a:t>
            </a:r>
            <a:br>
              <a:rPr lang="en-IN" sz="1500" b="0" i="0" u="none" strike="noStrike" kern="1200" dirty="0" smtClean="0">
                <a:ln>
                  <a:noFill/>
                </a:ln>
                <a:latin typeface="Arial" pitchFamily="18"/>
                <a:ea typeface="Microsoft YaHei" pitchFamily="2"/>
                <a:cs typeface="Mangal" pitchFamily="2"/>
              </a:rPr>
            </a:br>
            <a:r>
              <a:rPr lang="en-IN" sz="1500" b="0" i="0" u="none" strike="noStrike" kern="1200" dirty="0" smtClean="0">
                <a:ln>
                  <a:noFill/>
                </a:ln>
                <a:latin typeface="Arial" pitchFamily="18"/>
                <a:ea typeface="Microsoft YaHei" pitchFamily="2"/>
                <a:cs typeface="Mangal" pitchFamily="2"/>
              </a:rPr>
              <a:t>seek more </a:t>
            </a:r>
            <a:br>
              <a:rPr lang="en-IN" sz="1500" b="0" i="0" u="none" strike="noStrike" kern="1200" dirty="0" smtClean="0">
                <a:ln>
                  <a:noFill/>
                </a:ln>
                <a:latin typeface="Arial" pitchFamily="18"/>
                <a:ea typeface="Microsoft YaHei" pitchFamily="2"/>
                <a:cs typeface="Mangal" pitchFamily="2"/>
              </a:rPr>
            </a:br>
            <a:r>
              <a:rPr lang="en-IN" sz="1500" b="0" i="0" u="none" strike="noStrike" kern="1200" dirty="0" smtClean="0">
                <a:ln>
                  <a:noFill/>
                </a:ln>
                <a:latin typeface="Arial" pitchFamily="18"/>
                <a:ea typeface="Microsoft YaHei" pitchFamily="2"/>
                <a:cs typeface="Mangal" pitchFamily="2"/>
              </a:rPr>
              <a:t>information</a:t>
            </a:r>
            <a:endParaRPr lang="en-IN" sz="1500" b="0" i="0" u="none" strike="noStrike" kern="1200" dirty="0">
              <a:ln>
                <a:noFill/>
              </a:ln>
              <a:latin typeface="Arial" pitchFamily="18"/>
              <a:ea typeface="Microsoft YaHei" pitchFamily="2"/>
              <a:cs typeface="Mangal" pitchFamily="2"/>
            </a:endParaRPr>
          </a:p>
        </p:txBody>
      </p:sp>
    </p:spTree>
    <p:extLst>
      <p:ext uri="{BB962C8B-B14F-4D97-AF65-F5344CB8AC3E}">
        <p14:creationId xmlns:p14="http://schemas.microsoft.com/office/powerpoint/2010/main" val="18088641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71438"/>
            <a:ext cx="8351838" cy="5399088"/>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IN"/>
              <a:t>dfgd</a:t>
            </a:r>
          </a:p>
        </p:txBody>
      </p:sp>
      <p:sp>
        <p:nvSpPr>
          <p:cNvPr id="3" name="Text Placeholder 2"/>
          <p:cNvSpPr txBox="1">
            <a:spLocks noGrp="1"/>
          </p:cNvSpPr>
          <p:nvPr>
            <p:ph type="body" idx="4294967295"/>
          </p:nvPr>
        </p:nvSpPr>
        <p:spPr>
          <a:xfrm>
            <a:off x="1009650" y="5151437"/>
            <a:ext cx="9070975" cy="3838576"/>
          </a:xfrm>
        </p:spPr>
        <p:txBody>
          <a:bodyPr/>
          <a:lstStyle>
            <a:defPPr marL="432000" marR="0" lvl="0" indent="-324000">
              <a:spcBef>
                <a:spcPts val="0"/>
              </a:spcBef>
              <a:spcAft>
                <a:spcPts val="1414"/>
              </a:spcAft>
              <a:buSzPct val="45000"/>
              <a:buFont typeface="StarSymbol"/>
              <a:buNone/>
              <a:defRPr lang="en-IN"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en-IN"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75000"/>
              <a:buFont typeface="StarSymbol"/>
              <a:buChar char="–"/>
              <a:defRPr lang="en-IN"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45000"/>
              <a:buFont typeface="StarSymbol"/>
              <a:buChar char="●"/>
              <a:defRPr lang="en-IN"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75000"/>
              <a:buFont typeface="StarSymbol"/>
              <a:buChar char="–"/>
              <a:defRPr lang="en-IN"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45000"/>
              <a:buFont typeface="StarSymbol"/>
              <a:buChar char="●"/>
              <a:defRPr lang="en-IN" sz="2000" b="0" i="0" u="none" strike="noStrike" kern="1200">
                <a:ln>
                  <a:noFill/>
                </a:ln>
                <a:latin typeface="Arial" pitchFamily="18"/>
                <a:ea typeface="Microsoft YaHei" pitchFamily="2"/>
                <a:cs typeface="Mangal" pitchFamily="2"/>
              </a:defRPr>
            </a:lvl5pPr>
            <a:lvl6pPr marL="2592000" marR="0" lvl="5" indent="-216000">
              <a:spcBef>
                <a:spcPts val="0"/>
              </a:spcBef>
              <a:spcAft>
                <a:spcPts val="283"/>
              </a:spcAft>
              <a:buSzPct val="45000"/>
              <a:buFont typeface="StarSymbol"/>
              <a:buChar char="●"/>
              <a:defRPr lang="en-IN" sz="2000" b="0" i="0" u="none" strike="noStrike" kern="1200">
                <a:ln>
                  <a:noFill/>
                </a:ln>
                <a:latin typeface="Arial" pitchFamily="18"/>
                <a:ea typeface="Microsoft YaHei" pitchFamily="2"/>
                <a:cs typeface="Mangal" pitchFamily="2"/>
              </a:defRPr>
            </a:lvl6pPr>
            <a:lvl7pPr marL="3024000" marR="0" lvl="6" indent="-216000">
              <a:spcBef>
                <a:spcPts val="0"/>
              </a:spcBef>
              <a:spcAft>
                <a:spcPts val="283"/>
              </a:spcAft>
              <a:buSzPct val="45000"/>
              <a:buFont typeface="StarSymbol"/>
              <a:buChar char="●"/>
              <a:defRPr lang="en-IN"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en-IN"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en-IN" sz="2000" b="0" i="0" u="none" strike="noStrike" kern="1200">
                <a:ln>
                  <a:noFill/>
                </a:ln>
                <a:latin typeface="Arial" pitchFamily="18"/>
                <a:ea typeface="Microsoft YaHei" pitchFamily="2"/>
                <a:cs typeface="Mangal" pitchFamily="2"/>
              </a:defRPr>
            </a:lvl9pPr>
          </a:lstStyle>
          <a:p>
            <a:pPr lvl="0">
              <a:buNone/>
            </a:pPr>
            <a:r>
              <a:rPr lang="en-IN" b="1" dirty="0" smtClean="0">
                <a:latin typeface="Estrangelo Edessa" pitchFamily="66"/>
              </a:rPr>
              <a:t>		For </a:t>
            </a:r>
            <a:r>
              <a:rPr lang="en-IN" b="1" dirty="0">
                <a:latin typeface="Estrangelo Edessa" pitchFamily="66"/>
              </a:rPr>
              <a:t>any queries please contact us </a:t>
            </a:r>
            <a:r>
              <a:rPr lang="en-IN" b="1" dirty="0" smtClean="0">
                <a:latin typeface="Estrangelo Edessa" pitchFamily="66"/>
              </a:rPr>
              <a:t>at: 	kunal.talreja@tendersinfo.com</a:t>
            </a:r>
            <a:br>
              <a:rPr lang="en-IN" b="1" dirty="0" smtClean="0">
                <a:latin typeface="Estrangelo Edessa" pitchFamily="66"/>
              </a:rPr>
            </a:br>
            <a:r>
              <a:rPr lang="en-IN" b="1" dirty="0" smtClean="0">
                <a:latin typeface="Estrangelo Edessa" pitchFamily="66"/>
              </a:rPr>
              <a:t>	</a:t>
            </a:r>
            <a:r>
              <a:rPr lang="en-IN" b="1" dirty="0" smtClean="0">
                <a:latin typeface="Estrangelo Edessa" pitchFamily="66"/>
              </a:rPr>
              <a:t>nikhil.j@tendersinfo.com</a:t>
            </a:r>
            <a:r>
              <a:rPr lang="en-IN" b="1" dirty="0">
                <a:latin typeface="Estrangelo Edessa" pitchFamily="66"/>
              </a:rPr>
              <a:t/>
            </a:r>
            <a:br>
              <a:rPr lang="en-IN" b="1" dirty="0">
                <a:latin typeface="Estrangelo Edessa" pitchFamily="66"/>
              </a:rPr>
            </a:br>
            <a:r>
              <a:rPr lang="en-IN" b="1" dirty="0" smtClean="0">
                <a:latin typeface="Estrangelo Edessa" pitchFamily="66"/>
              </a:rPr>
              <a:t>	</a:t>
            </a:r>
            <a:r>
              <a:rPr lang="en-IN" b="1" dirty="0" smtClean="0">
                <a:latin typeface="Estrangelo Edessa" pitchFamily="66"/>
              </a:rPr>
              <a:t>naorm@export.gov.il </a:t>
            </a:r>
            <a:endParaRPr lang="en-IN" b="1" dirty="0" smtClean="0">
              <a:latin typeface="Estrangelo Edessa" pitchFamily="66"/>
            </a:endParaRPr>
          </a:p>
        </p:txBody>
      </p:sp>
      <p:pic>
        <p:nvPicPr>
          <p:cNvPr id="4" name="Picture 3"/>
          <p:cNvPicPr>
            <a:picLocks noChangeAspect="1"/>
          </p:cNvPicPr>
          <p:nvPr/>
        </p:nvPicPr>
        <p:blipFill>
          <a:blip r:embed="rId3">
            <a:lum/>
            <a:alphaModFix/>
          </a:blip>
          <a:srcRect/>
          <a:stretch>
            <a:fillRect/>
          </a:stretch>
        </p:blipFill>
        <p:spPr>
          <a:xfrm>
            <a:off x="253080" y="324720"/>
            <a:ext cx="1618920" cy="971280"/>
          </a:xfrm>
          <a:prstGeom prst="rect">
            <a:avLst/>
          </a:prstGeom>
          <a:noFill/>
          <a:ln>
            <a:noFill/>
          </a:ln>
        </p:spPr>
      </p:pic>
      <p:pic>
        <p:nvPicPr>
          <p:cNvPr id="5" name="Picture 4"/>
          <p:cNvPicPr>
            <a:picLocks noChangeAspect="1"/>
          </p:cNvPicPr>
          <p:nvPr/>
        </p:nvPicPr>
        <p:blipFill>
          <a:blip r:embed="rId4">
            <a:lum/>
            <a:alphaModFix/>
          </a:blip>
          <a:srcRect/>
          <a:stretch>
            <a:fillRect/>
          </a:stretch>
        </p:blipFill>
        <p:spPr>
          <a:xfrm>
            <a:off x="7128000" y="262440"/>
            <a:ext cx="2790720" cy="961559"/>
          </a:xfrm>
          <a:prstGeom prst="rect">
            <a:avLst/>
          </a:prstGeom>
          <a:noFill/>
          <a:ln>
            <a:noFill/>
          </a:ln>
        </p:spPr>
      </p:pic>
      <p:pic>
        <p:nvPicPr>
          <p:cNvPr id="6" name="Picture 5"/>
          <p:cNvPicPr>
            <a:picLocks noChangeAspect="1"/>
          </p:cNvPicPr>
          <p:nvPr/>
        </p:nvPicPr>
        <p:blipFill>
          <a:blip r:embed="rId5">
            <a:lum/>
            <a:alphaModFix/>
          </a:blip>
          <a:srcRect/>
          <a:stretch>
            <a:fillRect/>
          </a:stretch>
        </p:blipFill>
        <p:spPr>
          <a:xfrm>
            <a:off x="792000" y="1512000"/>
            <a:ext cx="7601112" cy="3410837"/>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144463"/>
            <a:ext cx="9072563" cy="706437"/>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IN" b="1" u="sng">
                <a:solidFill>
                  <a:srgbClr val="CC0000"/>
                </a:solidFill>
                <a:effectLst>
                  <a:outerShdw dist="17961" dir="2700000">
                    <a:scrgbClr r="0" g="0" b="0"/>
                  </a:outerShdw>
                </a:effectLst>
              </a:rPr>
              <a:t>Home Page</a:t>
            </a:r>
          </a:p>
        </p:txBody>
      </p:sp>
      <p:pic>
        <p:nvPicPr>
          <p:cNvPr id="3" name="Picture Placeholder 2"/>
          <p:cNvPicPr>
            <a:picLocks noGrp="1" noChangeAspect="1"/>
          </p:cNvPicPr>
          <p:nvPr>
            <p:ph type="pic" idx="4294967295"/>
          </p:nvPr>
        </p:nvPicPr>
        <p:blipFill>
          <a:blip r:embed="rId3">
            <a:lum/>
            <a:alphaModFix/>
          </a:blip>
          <a:srcRect/>
          <a:stretch>
            <a:fillRect/>
          </a:stretch>
        </p:blipFill>
        <p:spPr>
          <a:xfrm>
            <a:off x="0" y="863600"/>
            <a:ext cx="9791700" cy="6624638"/>
          </a:xfrm>
        </p:spPr>
      </p:pic>
      <p:sp>
        <p:nvSpPr>
          <p:cNvPr id="4" name="Freeform 3"/>
          <p:cNvSpPr/>
          <p:nvPr/>
        </p:nvSpPr>
        <p:spPr>
          <a:xfrm rot="32400">
            <a:off x="8421595" y="3593475"/>
            <a:ext cx="1368000" cy="503999"/>
          </a:xfrm>
          <a:custGeom>
            <a:avLst>
              <a:gd name="f0" fmla="val 1636"/>
              <a:gd name="f1" fmla="val 30202"/>
            </a:avLst>
            <a:gdLst>
              <a:gd name="f2" fmla="val 10800000"/>
              <a:gd name="f3" fmla="val 5400000"/>
              <a:gd name="f4" fmla="val 16200000"/>
              <a:gd name="f5" fmla="val w"/>
              <a:gd name="f6" fmla="val h"/>
              <a:gd name="f7" fmla="val 0"/>
              <a:gd name="f8" fmla="val 21600"/>
              <a:gd name="f9" fmla="+- 0 0 1"/>
              <a:gd name="f10" fmla="val -2147483647"/>
              <a:gd name="f11" fmla="val 2147483647"/>
              <a:gd name="f12" fmla="val 3590"/>
              <a:gd name="f13" fmla="val 8970"/>
              <a:gd name="f14" fmla="val 12630"/>
              <a:gd name="f15" fmla="val 18010"/>
              <a:gd name="f16" fmla="*/ f5 1 21600"/>
              <a:gd name="f17" fmla="*/ f6 1 21600"/>
              <a:gd name="f18" fmla="pin -2147483647 f0 2147483647"/>
              <a:gd name="f19" fmla="pin -2147483647 f1 2147483647"/>
              <a:gd name="f20" fmla="+- 0 0 f12"/>
              <a:gd name="f21" fmla="+- 3590 0 f7"/>
              <a:gd name="f22" fmla="+- 0 0 f3"/>
              <a:gd name="f23" fmla="+- 21600 0 f15"/>
              <a:gd name="f24" fmla="+- 18010 0 f8"/>
              <a:gd name="f25" fmla="+- f18 0 10800"/>
              <a:gd name="f26" fmla="+- f19 0 10800"/>
              <a:gd name="f27" fmla="+- f19 0 21600"/>
              <a:gd name="f28" fmla="+- f18 0 21600"/>
              <a:gd name="f29" fmla="*/ f18 f16 1"/>
              <a:gd name="f30" fmla="*/ f19 f17 1"/>
              <a:gd name="f31" fmla="*/ 800 f16 1"/>
              <a:gd name="f32" fmla="*/ 20800 f16 1"/>
              <a:gd name="f33" fmla="*/ 20800 f17 1"/>
              <a:gd name="f34" fmla="*/ 800 f17 1"/>
              <a:gd name="f35" fmla="abs f20"/>
              <a:gd name="f36" fmla="abs f21"/>
              <a:gd name="f37" fmla="?: f20 f22 f3"/>
              <a:gd name="f38" fmla="?: f20 f3 f22"/>
              <a:gd name="f39" fmla="?: f20 f4 f3"/>
              <a:gd name="f40" fmla="?: f20 f3 f4"/>
              <a:gd name="f41" fmla="abs f23"/>
              <a:gd name="f42" fmla="?: f21 f22 f3"/>
              <a:gd name="f43" fmla="?: f21 f3 f22"/>
              <a:gd name="f44" fmla="?: f23 0 f2"/>
              <a:gd name="f45" fmla="?: f23 f2 0"/>
              <a:gd name="f46" fmla="abs f24"/>
              <a:gd name="f47" fmla="?: f23 f22 f3"/>
              <a:gd name="f48" fmla="?: f23 f3 f22"/>
              <a:gd name="f49" fmla="?: f23 f4 f3"/>
              <a:gd name="f50" fmla="?: f23 f3 f4"/>
              <a:gd name="f51" fmla="?: f24 f22 f3"/>
              <a:gd name="f52" fmla="?: f24 f3 f22"/>
              <a:gd name="f53" fmla="?: f20 0 f2"/>
              <a:gd name="f54" fmla="?: f20 f2 0"/>
              <a:gd name="f55" fmla="abs f25"/>
              <a:gd name="f56" fmla="abs f26"/>
              <a:gd name="f57" fmla="?: f20 f40 f39"/>
              <a:gd name="f58" fmla="?: f20 f39 f40"/>
              <a:gd name="f59" fmla="?: f21 f38 f37"/>
              <a:gd name="f60" fmla="?: f21 f45 f44"/>
              <a:gd name="f61" fmla="?: f21 f44 f45"/>
              <a:gd name="f62" fmla="?: f23 f42 f43"/>
              <a:gd name="f63" fmla="?: f23 f50 f49"/>
              <a:gd name="f64" fmla="?: f23 f49 f50"/>
              <a:gd name="f65" fmla="?: f24 f48 f47"/>
              <a:gd name="f66" fmla="?: f24 f54 f53"/>
              <a:gd name="f67" fmla="?: f24 f53 f54"/>
              <a:gd name="f68" fmla="?: f20 f51 f52"/>
              <a:gd name="f69" fmla="+- f55 0 f56"/>
              <a:gd name="f70" fmla="+- f56 0 f55"/>
              <a:gd name="f71" fmla="?: f21 f58 f57"/>
              <a:gd name="f72" fmla="?: f23 f60 f61"/>
              <a:gd name="f73" fmla="?: f24 f64 f63"/>
              <a:gd name="f74" fmla="?: f20 f66 f67"/>
              <a:gd name="f75" fmla="?: f26 f9 f69"/>
              <a:gd name="f76" fmla="?: f26 f69 f9"/>
              <a:gd name="f77" fmla="?: f25 f9 f70"/>
              <a:gd name="f78" fmla="?: f25 f70 f9"/>
              <a:gd name="f79" fmla="?: f18 f9 f75"/>
              <a:gd name="f80" fmla="?: f18 f9 f76"/>
              <a:gd name="f81" fmla="?: f27 f77 f9"/>
              <a:gd name="f82" fmla="?: f27 f78 f9"/>
              <a:gd name="f83" fmla="?: f28 f76 f9"/>
              <a:gd name="f84" fmla="?: f28 f75 f9"/>
              <a:gd name="f85" fmla="?: f19 f9 f78"/>
              <a:gd name="f86" fmla="?: f19 f9 f77"/>
              <a:gd name="f87" fmla="?: f79 f18 0"/>
              <a:gd name="f88" fmla="?: f79 f19 6280"/>
              <a:gd name="f89" fmla="?: f80 f18 0"/>
              <a:gd name="f90" fmla="?: f80 f19 15320"/>
              <a:gd name="f91" fmla="?: f81 f18 6280"/>
              <a:gd name="f92" fmla="?: f81 f19 21600"/>
              <a:gd name="f93" fmla="?: f82 f18 15320"/>
              <a:gd name="f94" fmla="?: f82 f19 21600"/>
              <a:gd name="f95" fmla="?: f83 f18 21600"/>
              <a:gd name="f96" fmla="?: f83 f19 15320"/>
              <a:gd name="f97" fmla="?: f84 f18 21600"/>
              <a:gd name="f98" fmla="?: f84 f19 6280"/>
              <a:gd name="f99" fmla="?: f85 f18 15320"/>
              <a:gd name="f100" fmla="?: f85 f19 0"/>
              <a:gd name="f101" fmla="?: f86 f18 6280"/>
              <a:gd name="f102" fmla="?: f86 f19 0"/>
            </a:gdLst>
            <a:ahLst>
              <a:ahXY gdRefX="f0" minX="f10" maxX="f11" gdRefY="f1" minY="f10" maxY="f11">
                <a:pos x="f29" y="f30"/>
              </a:ahXY>
            </a:ahLst>
            <a:cxnLst>
              <a:cxn ang="3cd4">
                <a:pos x="hc" y="t"/>
              </a:cxn>
              <a:cxn ang="0">
                <a:pos x="r" y="vc"/>
              </a:cxn>
              <a:cxn ang="cd4">
                <a:pos x="hc" y="b"/>
              </a:cxn>
              <a:cxn ang="cd2">
                <a:pos x="l" y="vc"/>
              </a:cxn>
            </a:cxnLst>
            <a:rect l="f31" t="f34" r="f32" b="f33"/>
            <a:pathLst>
              <a:path w="21600" h="21600">
                <a:moveTo>
                  <a:pt x="f12" y="f7"/>
                </a:moveTo>
                <a:arcTo wR="f35" hR="f36" stAng="f71" swAng="f59"/>
                <a:lnTo>
                  <a:pt x="f87" y="f88"/>
                </a:lnTo>
                <a:lnTo>
                  <a:pt x="f7" y="f13"/>
                </a:lnTo>
                <a:lnTo>
                  <a:pt x="f7" y="f14"/>
                </a:lnTo>
                <a:lnTo>
                  <a:pt x="f89" y="f90"/>
                </a:lnTo>
                <a:lnTo>
                  <a:pt x="f7" y="f15"/>
                </a:lnTo>
                <a:arcTo wR="f36" hR="f41" stAng="f72" swAng="f62"/>
                <a:lnTo>
                  <a:pt x="f91" y="f92"/>
                </a:lnTo>
                <a:lnTo>
                  <a:pt x="f13" y="f8"/>
                </a:lnTo>
                <a:lnTo>
                  <a:pt x="f14" y="f8"/>
                </a:lnTo>
                <a:lnTo>
                  <a:pt x="f93" y="f94"/>
                </a:lnTo>
                <a:lnTo>
                  <a:pt x="f15" y="f8"/>
                </a:lnTo>
                <a:arcTo wR="f41" hR="f46" stAng="f73" swAng="f65"/>
                <a:lnTo>
                  <a:pt x="f95" y="f96"/>
                </a:lnTo>
                <a:lnTo>
                  <a:pt x="f8" y="f14"/>
                </a:lnTo>
                <a:lnTo>
                  <a:pt x="f8" y="f13"/>
                </a:lnTo>
                <a:lnTo>
                  <a:pt x="f97" y="f98"/>
                </a:lnTo>
                <a:lnTo>
                  <a:pt x="f8" y="f12"/>
                </a:lnTo>
                <a:arcTo wR="f46" hR="f35" stAng="f74" swAng="f68"/>
                <a:lnTo>
                  <a:pt x="f99" y="f100"/>
                </a:lnTo>
                <a:lnTo>
                  <a:pt x="f14" y="f7"/>
                </a:lnTo>
                <a:lnTo>
                  <a:pt x="f13" y="f7"/>
                </a:lnTo>
                <a:lnTo>
                  <a:pt x="f101" y="f102"/>
                </a:lnTo>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en-IN" sz="1500" b="1" i="0" u="none" strike="noStrike" kern="1200">
                <a:ln>
                  <a:noFill/>
                </a:ln>
                <a:solidFill>
                  <a:srgbClr val="000000"/>
                </a:solidFill>
                <a:latin typeface="Arial" pitchFamily="18"/>
                <a:ea typeface="Microsoft YaHei" pitchFamily="2"/>
                <a:cs typeface="Mangal" pitchFamily="2"/>
              </a:rPr>
              <a:t>User login</a:t>
            </a:r>
          </a:p>
        </p:txBody>
      </p:sp>
      <p:sp>
        <p:nvSpPr>
          <p:cNvPr id="5" name="Freeform 4"/>
          <p:cNvSpPr/>
          <p:nvPr/>
        </p:nvSpPr>
        <p:spPr>
          <a:xfrm rot="21600">
            <a:off x="7976947" y="2885775"/>
            <a:ext cx="1725120" cy="431640"/>
          </a:xfrm>
          <a:custGeom>
            <a:avLst>
              <a:gd name="f0" fmla="val -2857"/>
              <a:gd name="f1" fmla="val 36504"/>
            </a:avLst>
            <a:gdLst>
              <a:gd name="f2" fmla="val 10800000"/>
              <a:gd name="f3" fmla="val 5400000"/>
              <a:gd name="f4" fmla="val 16200000"/>
              <a:gd name="f5" fmla="val w"/>
              <a:gd name="f6" fmla="val h"/>
              <a:gd name="f7" fmla="val 0"/>
              <a:gd name="f8" fmla="val 21600"/>
              <a:gd name="f9" fmla="+- 0 0 1"/>
              <a:gd name="f10" fmla="val -2147483647"/>
              <a:gd name="f11" fmla="val 2147483647"/>
              <a:gd name="f12" fmla="val 3590"/>
              <a:gd name="f13" fmla="val 8970"/>
              <a:gd name="f14" fmla="val 12630"/>
              <a:gd name="f15" fmla="val 18010"/>
              <a:gd name="f16" fmla="*/ f5 1 21600"/>
              <a:gd name="f17" fmla="*/ f6 1 21600"/>
              <a:gd name="f18" fmla="pin -2147483647 f0 2147483647"/>
              <a:gd name="f19" fmla="pin -2147483647 f1 2147483647"/>
              <a:gd name="f20" fmla="+- 0 0 f12"/>
              <a:gd name="f21" fmla="+- 3590 0 f7"/>
              <a:gd name="f22" fmla="+- 0 0 f3"/>
              <a:gd name="f23" fmla="+- 21600 0 f15"/>
              <a:gd name="f24" fmla="+- 18010 0 f8"/>
              <a:gd name="f25" fmla="+- f18 0 10800"/>
              <a:gd name="f26" fmla="+- f19 0 10800"/>
              <a:gd name="f27" fmla="+- f19 0 21600"/>
              <a:gd name="f28" fmla="+- f18 0 21600"/>
              <a:gd name="f29" fmla="*/ f18 f16 1"/>
              <a:gd name="f30" fmla="*/ f19 f17 1"/>
              <a:gd name="f31" fmla="*/ 800 f16 1"/>
              <a:gd name="f32" fmla="*/ 20800 f16 1"/>
              <a:gd name="f33" fmla="*/ 20800 f17 1"/>
              <a:gd name="f34" fmla="*/ 800 f17 1"/>
              <a:gd name="f35" fmla="abs f20"/>
              <a:gd name="f36" fmla="abs f21"/>
              <a:gd name="f37" fmla="?: f20 f22 f3"/>
              <a:gd name="f38" fmla="?: f20 f3 f22"/>
              <a:gd name="f39" fmla="?: f20 f4 f3"/>
              <a:gd name="f40" fmla="?: f20 f3 f4"/>
              <a:gd name="f41" fmla="abs f23"/>
              <a:gd name="f42" fmla="?: f21 f22 f3"/>
              <a:gd name="f43" fmla="?: f21 f3 f22"/>
              <a:gd name="f44" fmla="?: f23 0 f2"/>
              <a:gd name="f45" fmla="?: f23 f2 0"/>
              <a:gd name="f46" fmla="abs f24"/>
              <a:gd name="f47" fmla="?: f23 f22 f3"/>
              <a:gd name="f48" fmla="?: f23 f3 f22"/>
              <a:gd name="f49" fmla="?: f23 f4 f3"/>
              <a:gd name="f50" fmla="?: f23 f3 f4"/>
              <a:gd name="f51" fmla="?: f24 f22 f3"/>
              <a:gd name="f52" fmla="?: f24 f3 f22"/>
              <a:gd name="f53" fmla="?: f20 0 f2"/>
              <a:gd name="f54" fmla="?: f20 f2 0"/>
              <a:gd name="f55" fmla="abs f25"/>
              <a:gd name="f56" fmla="abs f26"/>
              <a:gd name="f57" fmla="?: f20 f40 f39"/>
              <a:gd name="f58" fmla="?: f20 f39 f40"/>
              <a:gd name="f59" fmla="?: f21 f38 f37"/>
              <a:gd name="f60" fmla="?: f21 f45 f44"/>
              <a:gd name="f61" fmla="?: f21 f44 f45"/>
              <a:gd name="f62" fmla="?: f23 f42 f43"/>
              <a:gd name="f63" fmla="?: f23 f50 f49"/>
              <a:gd name="f64" fmla="?: f23 f49 f50"/>
              <a:gd name="f65" fmla="?: f24 f48 f47"/>
              <a:gd name="f66" fmla="?: f24 f54 f53"/>
              <a:gd name="f67" fmla="?: f24 f53 f54"/>
              <a:gd name="f68" fmla="?: f20 f51 f52"/>
              <a:gd name="f69" fmla="+- f55 0 f56"/>
              <a:gd name="f70" fmla="+- f56 0 f55"/>
              <a:gd name="f71" fmla="?: f21 f58 f57"/>
              <a:gd name="f72" fmla="?: f23 f60 f61"/>
              <a:gd name="f73" fmla="?: f24 f64 f63"/>
              <a:gd name="f74" fmla="?: f20 f66 f67"/>
              <a:gd name="f75" fmla="?: f26 f9 f69"/>
              <a:gd name="f76" fmla="?: f26 f69 f9"/>
              <a:gd name="f77" fmla="?: f25 f9 f70"/>
              <a:gd name="f78" fmla="?: f25 f70 f9"/>
              <a:gd name="f79" fmla="?: f18 f9 f75"/>
              <a:gd name="f80" fmla="?: f18 f9 f76"/>
              <a:gd name="f81" fmla="?: f27 f77 f9"/>
              <a:gd name="f82" fmla="?: f27 f78 f9"/>
              <a:gd name="f83" fmla="?: f28 f76 f9"/>
              <a:gd name="f84" fmla="?: f28 f75 f9"/>
              <a:gd name="f85" fmla="?: f19 f9 f78"/>
              <a:gd name="f86" fmla="?: f19 f9 f77"/>
              <a:gd name="f87" fmla="?: f79 f18 0"/>
              <a:gd name="f88" fmla="?: f79 f19 6280"/>
              <a:gd name="f89" fmla="?: f80 f18 0"/>
              <a:gd name="f90" fmla="?: f80 f19 15320"/>
              <a:gd name="f91" fmla="?: f81 f18 6280"/>
              <a:gd name="f92" fmla="?: f81 f19 21600"/>
              <a:gd name="f93" fmla="?: f82 f18 15320"/>
              <a:gd name="f94" fmla="?: f82 f19 21600"/>
              <a:gd name="f95" fmla="?: f83 f18 21600"/>
              <a:gd name="f96" fmla="?: f83 f19 15320"/>
              <a:gd name="f97" fmla="?: f84 f18 21600"/>
              <a:gd name="f98" fmla="?: f84 f19 6280"/>
              <a:gd name="f99" fmla="?: f85 f18 15320"/>
              <a:gd name="f100" fmla="?: f85 f19 0"/>
              <a:gd name="f101" fmla="?: f86 f18 6280"/>
              <a:gd name="f102" fmla="?: f86 f19 0"/>
            </a:gdLst>
            <a:ahLst>
              <a:ahXY gdRefX="f0" minX="f10" maxX="f11" gdRefY="f1" minY="f10" maxY="f11">
                <a:pos x="f29" y="f30"/>
              </a:ahXY>
            </a:ahLst>
            <a:cxnLst>
              <a:cxn ang="3cd4">
                <a:pos x="hc" y="t"/>
              </a:cxn>
              <a:cxn ang="0">
                <a:pos x="r" y="vc"/>
              </a:cxn>
              <a:cxn ang="cd4">
                <a:pos x="hc" y="b"/>
              </a:cxn>
              <a:cxn ang="cd2">
                <a:pos x="l" y="vc"/>
              </a:cxn>
            </a:cxnLst>
            <a:rect l="f31" t="f34" r="f32" b="f33"/>
            <a:pathLst>
              <a:path w="21600" h="21600">
                <a:moveTo>
                  <a:pt x="f12" y="f7"/>
                </a:moveTo>
                <a:arcTo wR="f35" hR="f36" stAng="f71" swAng="f59"/>
                <a:lnTo>
                  <a:pt x="f87" y="f88"/>
                </a:lnTo>
                <a:lnTo>
                  <a:pt x="f7" y="f13"/>
                </a:lnTo>
                <a:lnTo>
                  <a:pt x="f7" y="f14"/>
                </a:lnTo>
                <a:lnTo>
                  <a:pt x="f89" y="f90"/>
                </a:lnTo>
                <a:lnTo>
                  <a:pt x="f7" y="f15"/>
                </a:lnTo>
                <a:arcTo wR="f36" hR="f41" stAng="f72" swAng="f62"/>
                <a:lnTo>
                  <a:pt x="f91" y="f92"/>
                </a:lnTo>
                <a:lnTo>
                  <a:pt x="f13" y="f8"/>
                </a:lnTo>
                <a:lnTo>
                  <a:pt x="f14" y="f8"/>
                </a:lnTo>
                <a:lnTo>
                  <a:pt x="f93" y="f94"/>
                </a:lnTo>
                <a:lnTo>
                  <a:pt x="f15" y="f8"/>
                </a:lnTo>
                <a:arcTo wR="f41" hR="f46" stAng="f73" swAng="f65"/>
                <a:lnTo>
                  <a:pt x="f95" y="f96"/>
                </a:lnTo>
                <a:lnTo>
                  <a:pt x="f8" y="f14"/>
                </a:lnTo>
                <a:lnTo>
                  <a:pt x="f8" y="f13"/>
                </a:lnTo>
                <a:lnTo>
                  <a:pt x="f97" y="f98"/>
                </a:lnTo>
                <a:lnTo>
                  <a:pt x="f8" y="f12"/>
                </a:lnTo>
                <a:arcTo wR="f46" hR="f35" stAng="f74" swAng="f68"/>
                <a:lnTo>
                  <a:pt x="f99" y="f100"/>
                </a:lnTo>
                <a:lnTo>
                  <a:pt x="f14" y="f7"/>
                </a:lnTo>
                <a:lnTo>
                  <a:pt x="f13" y="f7"/>
                </a:lnTo>
                <a:lnTo>
                  <a:pt x="f101" y="f102"/>
                </a:lnTo>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en-IN" sz="1300" b="1" i="0" u="none" strike="noStrike" kern="1200">
                <a:ln>
                  <a:noFill/>
                </a:ln>
                <a:solidFill>
                  <a:srgbClr val="000000"/>
                </a:solidFill>
                <a:latin typeface="Arial" pitchFamily="18"/>
                <a:ea typeface="Microsoft YaHei" pitchFamily="2"/>
                <a:cs typeface="Mangal" pitchFamily="2"/>
              </a:rPr>
              <a:t>For new  User's to</a:t>
            </a:r>
          </a:p>
          <a:p>
            <a:pPr marL="0" marR="0" lvl="0" indent="0" algn="ctr" rtl="0" hangingPunct="0">
              <a:lnSpc>
                <a:spcPct val="100000"/>
              </a:lnSpc>
              <a:spcBef>
                <a:spcPts val="0"/>
              </a:spcBef>
              <a:spcAft>
                <a:spcPts val="0"/>
              </a:spcAft>
              <a:buNone/>
              <a:tabLst/>
            </a:pPr>
            <a:r>
              <a:rPr lang="en-IN" sz="1300" b="1" i="0" u="none" strike="noStrike" kern="1200">
                <a:ln>
                  <a:noFill/>
                </a:ln>
                <a:solidFill>
                  <a:srgbClr val="000000"/>
                </a:solidFill>
                <a:latin typeface="Arial" pitchFamily="18"/>
                <a:ea typeface="Microsoft YaHei" pitchFamily="2"/>
                <a:cs typeface="Mangal" pitchFamily="2"/>
              </a:rPr>
              <a:t> create an account.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009650" y="-52388"/>
            <a:ext cx="9070975" cy="935038"/>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IN" b="1" u="sng">
                <a:solidFill>
                  <a:srgbClr val="CC0000"/>
                </a:solidFill>
                <a:effectLst>
                  <a:outerShdw dist="17961" dir="2700000">
                    <a:scrgbClr r="0" g="0" b="0"/>
                  </a:outerShdw>
                </a:effectLst>
              </a:rPr>
              <a:t>AFTER USER HAS LOGGED IN</a:t>
            </a:r>
          </a:p>
        </p:txBody>
      </p:sp>
      <p:pic>
        <p:nvPicPr>
          <p:cNvPr id="3" name="Picture Placeholder 2"/>
          <p:cNvPicPr>
            <a:picLocks noGrp="1" noChangeAspect="1"/>
          </p:cNvPicPr>
          <p:nvPr>
            <p:ph type="pic" idx="4294967295"/>
          </p:nvPr>
        </p:nvPicPr>
        <p:blipFill>
          <a:blip r:embed="rId3">
            <a:lum/>
            <a:alphaModFix/>
          </a:blip>
          <a:srcRect/>
          <a:stretch>
            <a:fillRect/>
          </a:stretch>
        </p:blipFill>
        <p:spPr>
          <a:xfrm>
            <a:off x="0" y="720725"/>
            <a:ext cx="9288463" cy="6119813"/>
          </a:xfrm>
        </p:spPr>
      </p:pic>
      <p:sp>
        <p:nvSpPr>
          <p:cNvPr id="4" name="Freeform 3"/>
          <p:cNvSpPr/>
          <p:nvPr/>
        </p:nvSpPr>
        <p:spPr>
          <a:xfrm rot="4800">
            <a:off x="7126692" y="2953607"/>
            <a:ext cx="2304000" cy="1872000"/>
          </a:xfrm>
          <a:custGeom>
            <a:avLst>
              <a:gd name="f0" fmla="val -27414"/>
              <a:gd name="f1" fmla="val 9547"/>
            </a:avLst>
            <a:gdLst>
              <a:gd name="f2" fmla="val 10800000"/>
              <a:gd name="f3" fmla="val 5400000"/>
              <a:gd name="f4" fmla="val 16200000"/>
              <a:gd name="f5" fmla="val w"/>
              <a:gd name="f6" fmla="val h"/>
              <a:gd name="f7" fmla="val 0"/>
              <a:gd name="f8" fmla="val 21600"/>
              <a:gd name="f9" fmla="+- 0 0 1"/>
              <a:gd name="f10" fmla="val -2147483647"/>
              <a:gd name="f11" fmla="val 2147483647"/>
              <a:gd name="f12" fmla="val 3590"/>
              <a:gd name="f13" fmla="val 8970"/>
              <a:gd name="f14" fmla="val 12630"/>
              <a:gd name="f15" fmla="val 18010"/>
              <a:gd name="f16" fmla="*/ f5 1 21600"/>
              <a:gd name="f17" fmla="*/ f6 1 21600"/>
              <a:gd name="f18" fmla="pin -2147483647 f0 2147483647"/>
              <a:gd name="f19" fmla="pin -2147483647 f1 2147483647"/>
              <a:gd name="f20" fmla="+- 0 0 f12"/>
              <a:gd name="f21" fmla="+- 3590 0 f7"/>
              <a:gd name="f22" fmla="+- 0 0 f3"/>
              <a:gd name="f23" fmla="+- 21600 0 f15"/>
              <a:gd name="f24" fmla="+- 18010 0 f8"/>
              <a:gd name="f25" fmla="+- f18 0 10800"/>
              <a:gd name="f26" fmla="+- f19 0 10800"/>
              <a:gd name="f27" fmla="+- f19 0 21600"/>
              <a:gd name="f28" fmla="+- f18 0 21600"/>
              <a:gd name="f29" fmla="*/ f18 f16 1"/>
              <a:gd name="f30" fmla="*/ f19 f17 1"/>
              <a:gd name="f31" fmla="*/ 800 f16 1"/>
              <a:gd name="f32" fmla="*/ 20800 f16 1"/>
              <a:gd name="f33" fmla="*/ 20800 f17 1"/>
              <a:gd name="f34" fmla="*/ 800 f17 1"/>
              <a:gd name="f35" fmla="abs f20"/>
              <a:gd name="f36" fmla="abs f21"/>
              <a:gd name="f37" fmla="?: f20 f22 f3"/>
              <a:gd name="f38" fmla="?: f20 f3 f22"/>
              <a:gd name="f39" fmla="?: f20 f4 f3"/>
              <a:gd name="f40" fmla="?: f20 f3 f4"/>
              <a:gd name="f41" fmla="abs f23"/>
              <a:gd name="f42" fmla="?: f21 f22 f3"/>
              <a:gd name="f43" fmla="?: f21 f3 f22"/>
              <a:gd name="f44" fmla="?: f23 0 f2"/>
              <a:gd name="f45" fmla="?: f23 f2 0"/>
              <a:gd name="f46" fmla="abs f24"/>
              <a:gd name="f47" fmla="?: f23 f22 f3"/>
              <a:gd name="f48" fmla="?: f23 f3 f22"/>
              <a:gd name="f49" fmla="?: f23 f4 f3"/>
              <a:gd name="f50" fmla="?: f23 f3 f4"/>
              <a:gd name="f51" fmla="?: f24 f22 f3"/>
              <a:gd name="f52" fmla="?: f24 f3 f22"/>
              <a:gd name="f53" fmla="?: f20 0 f2"/>
              <a:gd name="f54" fmla="?: f20 f2 0"/>
              <a:gd name="f55" fmla="abs f25"/>
              <a:gd name="f56" fmla="abs f26"/>
              <a:gd name="f57" fmla="?: f20 f40 f39"/>
              <a:gd name="f58" fmla="?: f20 f39 f40"/>
              <a:gd name="f59" fmla="?: f21 f38 f37"/>
              <a:gd name="f60" fmla="?: f21 f45 f44"/>
              <a:gd name="f61" fmla="?: f21 f44 f45"/>
              <a:gd name="f62" fmla="?: f23 f42 f43"/>
              <a:gd name="f63" fmla="?: f23 f50 f49"/>
              <a:gd name="f64" fmla="?: f23 f49 f50"/>
              <a:gd name="f65" fmla="?: f24 f48 f47"/>
              <a:gd name="f66" fmla="?: f24 f54 f53"/>
              <a:gd name="f67" fmla="?: f24 f53 f54"/>
              <a:gd name="f68" fmla="?: f20 f51 f52"/>
              <a:gd name="f69" fmla="+- f55 0 f56"/>
              <a:gd name="f70" fmla="+- f56 0 f55"/>
              <a:gd name="f71" fmla="?: f21 f58 f57"/>
              <a:gd name="f72" fmla="?: f23 f60 f61"/>
              <a:gd name="f73" fmla="?: f24 f64 f63"/>
              <a:gd name="f74" fmla="?: f20 f66 f67"/>
              <a:gd name="f75" fmla="?: f26 f9 f69"/>
              <a:gd name="f76" fmla="?: f26 f69 f9"/>
              <a:gd name="f77" fmla="?: f25 f9 f70"/>
              <a:gd name="f78" fmla="?: f25 f70 f9"/>
              <a:gd name="f79" fmla="?: f18 f9 f75"/>
              <a:gd name="f80" fmla="?: f18 f9 f76"/>
              <a:gd name="f81" fmla="?: f27 f77 f9"/>
              <a:gd name="f82" fmla="?: f27 f78 f9"/>
              <a:gd name="f83" fmla="?: f28 f76 f9"/>
              <a:gd name="f84" fmla="?: f28 f75 f9"/>
              <a:gd name="f85" fmla="?: f19 f9 f78"/>
              <a:gd name="f86" fmla="?: f19 f9 f77"/>
              <a:gd name="f87" fmla="?: f79 f18 0"/>
              <a:gd name="f88" fmla="?: f79 f19 6280"/>
              <a:gd name="f89" fmla="?: f80 f18 0"/>
              <a:gd name="f90" fmla="?: f80 f19 15320"/>
              <a:gd name="f91" fmla="?: f81 f18 6280"/>
              <a:gd name="f92" fmla="?: f81 f19 21600"/>
              <a:gd name="f93" fmla="?: f82 f18 15320"/>
              <a:gd name="f94" fmla="?: f82 f19 21600"/>
              <a:gd name="f95" fmla="?: f83 f18 21600"/>
              <a:gd name="f96" fmla="?: f83 f19 15320"/>
              <a:gd name="f97" fmla="?: f84 f18 21600"/>
              <a:gd name="f98" fmla="?: f84 f19 6280"/>
              <a:gd name="f99" fmla="?: f85 f18 15320"/>
              <a:gd name="f100" fmla="?: f85 f19 0"/>
              <a:gd name="f101" fmla="?: f86 f18 6280"/>
              <a:gd name="f102" fmla="?: f86 f19 0"/>
            </a:gdLst>
            <a:ahLst>
              <a:ahXY gdRefX="f0" minX="f10" maxX="f11" gdRefY="f1" minY="f10" maxY="f11">
                <a:pos x="f29" y="f30"/>
              </a:ahXY>
            </a:ahLst>
            <a:cxnLst>
              <a:cxn ang="3cd4">
                <a:pos x="hc" y="t"/>
              </a:cxn>
              <a:cxn ang="0">
                <a:pos x="r" y="vc"/>
              </a:cxn>
              <a:cxn ang="cd4">
                <a:pos x="hc" y="b"/>
              </a:cxn>
              <a:cxn ang="cd2">
                <a:pos x="l" y="vc"/>
              </a:cxn>
            </a:cxnLst>
            <a:rect l="f31" t="f34" r="f32" b="f33"/>
            <a:pathLst>
              <a:path w="21600" h="21600">
                <a:moveTo>
                  <a:pt x="f12" y="f7"/>
                </a:moveTo>
                <a:arcTo wR="f35" hR="f36" stAng="f71" swAng="f59"/>
                <a:lnTo>
                  <a:pt x="f87" y="f88"/>
                </a:lnTo>
                <a:lnTo>
                  <a:pt x="f7" y="f13"/>
                </a:lnTo>
                <a:lnTo>
                  <a:pt x="f7" y="f14"/>
                </a:lnTo>
                <a:lnTo>
                  <a:pt x="f89" y="f90"/>
                </a:lnTo>
                <a:lnTo>
                  <a:pt x="f7" y="f15"/>
                </a:lnTo>
                <a:arcTo wR="f36" hR="f41" stAng="f72" swAng="f62"/>
                <a:lnTo>
                  <a:pt x="f91" y="f92"/>
                </a:lnTo>
                <a:lnTo>
                  <a:pt x="f13" y="f8"/>
                </a:lnTo>
                <a:lnTo>
                  <a:pt x="f14" y="f8"/>
                </a:lnTo>
                <a:lnTo>
                  <a:pt x="f93" y="f94"/>
                </a:lnTo>
                <a:lnTo>
                  <a:pt x="f15" y="f8"/>
                </a:lnTo>
                <a:arcTo wR="f41" hR="f46" stAng="f73" swAng="f65"/>
                <a:lnTo>
                  <a:pt x="f95" y="f96"/>
                </a:lnTo>
                <a:lnTo>
                  <a:pt x="f8" y="f14"/>
                </a:lnTo>
                <a:lnTo>
                  <a:pt x="f8" y="f13"/>
                </a:lnTo>
                <a:lnTo>
                  <a:pt x="f97" y="f98"/>
                </a:lnTo>
                <a:lnTo>
                  <a:pt x="f8" y="f12"/>
                </a:lnTo>
                <a:arcTo wR="f46" hR="f35" stAng="f74" swAng="f68"/>
                <a:lnTo>
                  <a:pt x="f99" y="f100"/>
                </a:lnTo>
                <a:lnTo>
                  <a:pt x="f14" y="f7"/>
                </a:lnTo>
                <a:lnTo>
                  <a:pt x="f13" y="f7"/>
                </a:lnTo>
                <a:lnTo>
                  <a:pt x="f101" y="f102"/>
                </a:lnTo>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endParaRPr lang="en-IN" sz="1200" b="0" i="0" u="none" strike="noStrike" kern="1200" dirty="0">
              <a:ln>
                <a:noFill/>
              </a:ln>
              <a:latin typeface="Arial" pitchFamily="18"/>
              <a:ea typeface="Microsoft YaHei" pitchFamily="2"/>
              <a:cs typeface="Mangal" pitchFamily="2"/>
            </a:endParaRPr>
          </a:p>
          <a:p>
            <a:pPr marL="0" marR="0" lvl="0" indent="0" algn="ctr" rtl="0" hangingPunct="0">
              <a:lnSpc>
                <a:spcPct val="100000"/>
              </a:lnSpc>
              <a:spcBef>
                <a:spcPts val="0"/>
              </a:spcBef>
              <a:spcAft>
                <a:spcPts val="0"/>
              </a:spcAft>
              <a:buNone/>
              <a:tabLst/>
            </a:pPr>
            <a:endParaRPr lang="en-IN" sz="1200" b="0" i="0" u="none" strike="noStrike" kern="1200" dirty="0">
              <a:ln>
                <a:noFill/>
              </a:ln>
              <a:latin typeface="Arial" pitchFamily="18"/>
              <a:ea typeface="Microsoft YaHei" pitchFamily="2"/>
              <a:cs typeface="Mangal" pitchFamily="2"/>
            </a:endParaRPr>
          </a:p>
          <a:p>
            <a:pPr marL="0" marR="0" lvl="0" indent="0" algn="ctr" rtl="0" hangingPunct="0">
              <a:lnSpc>
                <a:spcPct val="100000"/>
              </a:lnSpc>
              <a:spcBef>
                <a:spcPts val="0"/>
              </a:spcBef>
              <a:spcAft>
                <a:spcPts val="0"/>
              </a:spcAft>
              <a:buNone/>
              <a:tabLst/>
            </a:pPr>
            <a:r>
              <a:rPr lang="en-IN" sz="1300" b="1" i="0" u="none" strike="noStrike" kern="1200" dirty="0">
                <a:ln>
                  <a:noFill/>
                </a:ln>
                <a:latin typeface="Arial" pitchFamily="18"/>
                <a:ea typeface="Microsoft YaHei" pitchFamily="2"/>
                <a:cs typeface="Mangal" pitchFamily="2"/>
              </a:rPr>
              <a:t>Once you have </a:t>
            </a:r>
            <a:r>
              <a:rPr lang="en-IN" sz="1300" b="1" i="0" u="none" strike="noStrike" kern="1200" dirty="0" err="1">
                <a:ln>
                  <a:noFill/>
                </a:ln>
                <a:latin typeface="Arial" pitchFamily="18"/>
                <a:ea typeface="Microsoft YaHei" pitchFamily="2"/>
                <a:cs typeface="Mangal" pitchFamily="2"/>
              </a:rPr>
              <a:t>sucessfully</a:t>
            </a:r>
            <a:endParaRPr lang="en-IN" sz="1300" b="1" i="0" u="none" strike="noStrike" kern="1200" dirty="0">
              <a:ln>
                <a:noFill/>
              </a:ln>
              <a:latin typeface="Arial" pitchFamily="18"/>
              <a:ea typeface="Microsoft YaHei" pitchFamily="2"/>
              <a:cs typeface="Mangal" pitchFamily="2"/>
            </a:endParaRPr>
          </a:p>
          <a:p>
            <a:pPr marL="0" marR="0" lvl="0" indent="0" algn="ctr" rtl="0" hangingPunct="0">
              <a:lnSpc>
                <a:spcPct val="100000"/>
              </a:lnSpc>
              <a:spcBef>
                <a:spcPts val="0"/>
              </a:spcBef>
              <a:spcAft>
                <a:spcPts val="0"/>
              </a:spcAft>
              <a:buNone/>
              <a:tabLst/>
            </a:pPr>
            <a:r>
              <a:rPr lang="en-IN" sz="1300" b="1" i="0" u="none" strike="noStrike" kern="1200" dirty="0">
                <a:ln>
                  <a:noFill/>
                </a:ln>
                <a:latin typeface="Arial" pitchFamily="18"/>
                <a:ea typeface="Microsoft YaHei" pitchFamily="2"/>
                <a:cs typeface="Mangal" pitchFamily="2"/>
              </a:rPr>
              <a:t> logged in, live tender as per</a:t>
            </a:r>
          </a:p>
          <a:p>
            <a:pPr marL="0" marR="0" lvl="0" indent="0" algn="ctr" rtl="0" hangingPunct="0">
              <a:lnSpc>
                <a:spcPct val="100000"/>
              </a:lnSpc>
              <a:spcBef>
                <a:spcPts val="0"/>
              </a:spcBef>
              <a:spcAft>
                <a:spcPts val="0"/>
              </a:spcAft>
              <a:buNone/>
              <a:tabLst/>
            </a:pPr>
            <a:r>
              <a:rPr lang="en-IN" sz="1300" b="1" i="0" u="none" strike="noStrike" kern="1200" dirty="0">
                <a:ln>
                  <a:noFill/>
                </a:ln>
                <a:latin typeface="Arial" pitchFamily="18"/>
                <a:ea typeface="Microsoft YaHei" pitchFamily="2"/>
                <a:cs typeface="Mangal" pitchFamily="2"/>
              </a:rPr>
              <a:t> your</a:t>
            </a:r>
          </a:p>
          <a:p>
            <a:pPr marL="0" marR="0" lvl="0" indent="0" algn="ctr" rtl="0" hangingPunct="0">
              <a:lnSpc>
                <a:spcPct val="100000"/>
              </a:lnSpc>
              <a:spcBef>
                <a:spcPts val="0"/>
              </a:spcBef>
              <a:spcAft>
                <a:spcPts val="0"/>
              </a:spcAft>
              <a:buNone/>
              <a:tabLst/>
            </a:pPr>
            <a:r>
              <a:rPr lang="en-IN" sz="1300" b="1" i="0" u="none" strike="noStrike" kern="1200" dirty="0">
                <a:ln>
                  <a:noFill/>
                </a:ln>
                <a:latin typeface="Arial" pitchFamily="18"/>
                <a:ea typeface="Microsoft YaHei" pitchFamily="2"/>
                <a:cs typeface="Mangal" pitchFamily="2"/>
              </a:rPr>
              <a:t>Product profile will</a:t>
            </a:r>
          </a:p>
          <a:p>
            <a:pPr marL="0" marR="0" lvl="0" indent="0" algn="ctr" rtl="0" hangingPunct="0">
              <a:lnSpc>
                <a:spcPct val="100000"/>
              </a:lnSpc>
              <a:spcBef>
                <a:spcPts val="0"/>
              </a:spcBef>
              <a:spcAft>
                <a:spcPts val="0"/>
              </a:spcAft>
              <a:buNone/>
              <a:tabLst/>
            </a:pPr>
            <a:r>
              <a:rPr lang="en-IN" sz="1300" b="1" i="0" u="none" strike="noStrike" kern="1200" dirty="0">
                <a:ln>
                  <a:noFill/>
                </a:ln>
                <a:latin typeface="Arial" pitchFamily="18"/>
                <a:ea typeface="Microsoft YaHei" pitchFamily="2"/>
                <a:cs typeface="Mangal" pitchFamily="2"/>
              </a:rPr>
              <a:t>be displayed on the</a:t>
            </a:r>
          </a:p>
          <a:p>
            <a:pPr marL="0" marR="0" lvl="0" indent="0" algn="ctr" rtl="0" hangingPunct="0">
              <a:lnSpc>
                <a:spcPct val="100000"/>
              </a:lnSpc>
              <a:spcBef>
                <a:spcPts val="0"/>
              </a:spcBef>
              <a:spcAft>
                <a:spcPts val="0"/>
              </a:spcAft>
              <a:buNone/>
              <a:tabLst/>
            </a:pPr>
            <a:r>
              <a:rPr lang="en-IN" sz="1300" b="1" i="0" u="none" strike="noStrike" kern="1200" dirty="0" smtClean="0">
                <a:ln>
                  <a:noFill/>
                </a:ln>
                <a:latin typeface="Arial" pitchFamily="18"/>
                <a:ea typeface="Microsoft YaHei" pitchFamily="2"/>
                <a:cs typeface="Mangal" pitchFamily="2"/>
              </a:rPr>
              <a:t>screen</a:t>
            </a:r>
            <a:endParaRPr lang="en-IN" sz="1300" b="1" i="0" u="none" strike="noStrike" kern="1200" dirty="0">
              <a:ln>
                <a:noFill/>
              </a:ln>
              <a:latin typeface="Arial" pitchFamily="18"/>
              <a:ea typeface="Microsoft YaHei" pitchFamily="2"/>
              <a:cs typeface="Mangal" pitchFamily="2"/>
            </a:endParaRPr>
          </a:p>
          <a:p>
            <a:pPr marL="0" marR="0" lvl="0" indent="0" algn="ctr" rtl="0" hangingPunct="0">
              <a:lnSpc>
                <a:spcPct val="100000"/>
              </a:lnSpc>
              <a:spcBef>
                <a:spcPts val="0"/>
              </a:spcBef>
              <a:spcAft>
                <a:spcPts val="0"/>
              </a:spcAft>
              <a:buNone/>
              <a:tabLst/>
            </a:pPr>
            <a:endParaRPr lang="en-IN" sz="1800" b="0" i="0" u="none" strike="noStrike" kern="1200" dirty="0">
              <a:ln>
                <a:noFill/>
              </a:ln>
              <a:latin typeface="Arial" pitchFamily="18"/>
              <a:ea typeface="Microsoft YaHei" pitchFamily="2"/>
              <a:cs typeface="Mang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301625"/>
            <a:ext cx="9072563"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IN" b="1" u="sng">
                <a:solidFill>
                  <a:srgbClr val="CC0000"/>
                </a:solidFill>
                <a:effectLst>
                  <a:outerShdw dist="17961" dir="2700000">
                    <a:scrgbClr r="0" g="0" b="0"/>
                  </a:outerShdw>
                </a:effectLst>
              </a:rPr>
              <a:t>SEARCH  &amp;  ADVANCE SEARCH</a:t>
            </a:r>
          </a:p>
        </p:txBody>
      </p:sp>
      <p:sp>
        <p:nvSpPr>
          <p:cNvPr id="3" name="Text Placeholder 2"/>
          <p:cNvSpPr txBox="1">
            <a:spLocks noGrp="1"/>
          </p:cNvSpPr>
          <p:nvPr>
            <p:ph type="body" idx="4294967295"/>
          </p:nvPr>
        </p:nvSpPr>
        <p:spPr>
          <a:xfrm>
            <a:off x="0" y="2663825"/>
            <a:ext cx="9072563" cy="4989513"/>
          </a:xfrm>
        </p:spPr>
        <p:txBody>
          <a:bodyPr/>
          <a:lstStyle>
            <a:defPPr marL="432000" marR="0" lvl="0" indent="-324000">
              <a:spcBef>
                <a:spcPts val="0"/>
              </a:spcBef>
              <a:spcAft>
                <a:spcPts val="1414"/>
              </a:spcAft>
              <a:buSzPct val="45000"/>
              <a:buFont typeface="StarSymbol"/>
              <a:buNone/>
              <a:defRPr lang="en-IN"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en-IN"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75000"/>
              <a:buFont typeface="StarSymbol"/>
              <a:buChar char="–"/>
              <a:defRPr lang="en-IN"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45000"/>
              <a:buFont typeface="StarSymbol"/>
              <a:buChar char="●"/>
              <a:defRPr lang="en-IN"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75000"/>
              <a:buFont typeface="StarSymbol"/>
              <a:buChar char="–"/>
              <a:defRPr lang="en-IN"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45000"/>
              <a:buFont typeface="StarSymbol"/>
              <a:buChar char="●"/>
              <a:defRPr lang="en-IN" sz="2000" b="0" i="0" u="none" strike="noStrike" kern="1200">
                <a:ln>
                  <a:noFill/>
                </a:ln>
                <a:latin typeface="Arial" pitchFamily="18"/>
                <a:ea typeface="Microsoft YaHei" pitchFamily="2"/>
                <a:cs typeface="Mangal" pitchFamily="2"/>
              </a:defRPr>
            </a:lvl5pPr>
            <a:lvl6pPr marL="2592000" marR="0" lvl="5" indent="-216000">
              <a:spcBef>
                <a:spcPts val="0"/>
              </a:spcBef>
              <a:spcAft>
                <a:spcPts val="283"/>
              </a:spcAft>
              <a:buSzPct val="45000"/>
              <a:buFont typeface="StarSymbol"/>
              <a:buChar char="●"/>
              <a:defRPr lang="en-IN" sz="2000" b="0" i="0" u="none" strike="noStrike" kern="1200">
                <a:ln>
                  <a:noFill/>
                </a:ln>
                <a:latin typeface="Arial" pitchFamily="18"/>
                <a:ea typeface="Microsoft YaHei" pitchFamily="2"/>
                <a:cs typeface="Mangal" pitchFamily="2"/>
              </a:defRPr>
            </a:lvl6pPr>
            <a:lvl7pPr marL="3024000" marR="0" lvl="6" indent="-216000">
              <a:spcBef>
                <a:spcPts val="0"/>
              </a:spcBef>
              <a:spcAft>
                <a:spcPts val="283"/>
              </a:spcAft>
              <a:buSzPct val="45000"/>
              <a:buFont typeface="StarSymbol"/>
              <a:buChar char="●"/>
              <a:defRPr lang="en-IN"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en-IN"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en-IN" sz="2000" b="0" i="0" u="none" strike="noStrike" kern="1200">
                <a:ln>
                  <a:noFill/>
                </a:ln>
                <a:latin typeface="Arial" pitchFamily="18"/>
                <a:ea typeface="Microsoft YaHei" pitchFamily="2"/>
                <a:cs typeface="Mangal" pitchFamily="2"/>
              </a:defRPr>
            </a:lvl9pPr>
          </a:lstStyle>
          <a:p>
            <a:pPr lvl="0" algn="ctr">
              <a:lnSpc>
                <a:spcPct val="95000"/>
              </a:lnSpc>
              <a:buNone/>
            </a:pPr>
            <a:r>
              <a:rPr lang="en-US" sz="2800">
                <a:solidFill>
                  <a:srgbClr val="000000"/>
                </a:solidFill>
                <a:latin typeface="Verdana" pitchFamily="34"/>
              </a:rPr>
              <a:t>You can search for business leads as per your requirement with the help of “</a:t>
            </a:r>
            <a:r>
              <a:rPr lang="en-US" sz="2800" b="1">
                <a:solidFill>
                  <a:srgbClr val="000000"/>
                </a:solidFill>
                <a:latin typeface="Verdana" pitchFamily="34"/>
              </a:rPr>
              <a:t> Search</a:t>
            </a:r>
            <a:r>
              <a:rPr lang="en-US" sz="2800">
                <a:solidFill>
                  <a:srgbClr val="000000"/>
                </a:solidFill>
                <a:latin typeface="Verdana" pitchFamily="34"/>
              </a:rPr>
              <a:t>” using "Region or Country" , "Sector", "Keyword" or "Date" or else can choose the </a:t>
            </a:r>
            <a:r>
              <a:rPr lang="en-US" sz="2800" b="1">
                <a:solidFill>
                  <a:srgbClr val="000000"/>
                </a:solidFill>
                <a:latin typeface="Verdana" pitchFamily="34"/>
              </a:rPr>
              <a:t>“AdvancedSearch”</a:t>
            </a:r>
            <a:r>
              <a:rPr lang="en-US" sz="2800">
                <a:solidFill>
                  <a:srgbClr val="000000"/>
                </a:solidFill>
                <a:latin typeface="Verdana" pitchFamily="34"/>
              </a:rPr>
              <a:t> option.</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pic>
        <p:nvPicPr>
          <p:cNvPr id="3" name="Picture Placeholder 2"/>
          <p:cNvPicPr>
            <a:picLocks noGrp="1" noChangeAspect="1"/>
          </p:cNvPicPr>
          <p:nvPr>
            <p:ph type="pic" idx="4294967295"/>
          </p:nvPr>
        </p:nvPicPr>
        <p:blipFill>
          <a:blip r:embed="rId3">
            <a:lum/>
            <a:alphaModFix/>
          </a:blip>
          <a:srcRect/>
          <a:stretch>
            <a:fillRect/>
          </a:stretch>
        </p:blipFill>
        <p:spPr>
          <a:xfrm>
            <a:off x="360363" y="144463"/>
            <a:ext cx="9720262" cy="7270750"/>
          </a:xfrm>
        </p:spPr>
      </p:pic>
      <p:sp>
        <p:nvSpPr>
          <p:cNvPr id="4" name="Freeform 3"/>
          <p:cNvSpPr/>
          <p:nvPr/>
        </p:nvSpPr>
        <p:spPr>
          <a:xfrm>
            <a:off x="2015999" y="2304000"/>
            <a:ext cx="1584000" cy="792000"/>
          </a:xfrm>
          <a:custGeom>
            <a:avLst>
              <a:gd name="f0" fmla="val -7901"/>
              <a:gd name="f1" fmla="val -2630"/>
            </a:avLst>
            <a:gdLst>
              <a:gd name="f2" fmla="val 10800000"/>
              <a:gd name="f3" fmla="val 5400000"/>
              <a:gd name="f4" fmla="val 16200000"/>
              <a:gd name="f5" fmla="val w"/>
              <a:gd name="f6" fmla="val h"/>
              <a:gd name="f7" fmla="val 0"/>
              <a:gd name="f8" fmla="val 21600"/>
              <a:gd name="f9" fmla="+- 0 0 1"/>
              <a:gd name="f10" fmla="val -2147483647"/>
              <a:gd name="f11" fmla="val 2147483647"/>
              <a:gd name="f12" fmla="val 3590"/>
              <a:gd name="f13" fmla="val 8970"/>
              <a:gd name="f14" fmla="val 12630"/>
              <a:gd name="f15" fmla="val 18010"/>
              <a:gd name="f16" fmla="*/ f5 1 21600"/>
              <a:gd name="f17" fmla="*/ f6 1 21600"/>
              <a:gd name="f18" fmla="pin -2147483647 f0 2147483647"/>
              <a:gd name="f19" fmla="pin -2147483647 f1 2147483647"/>
              <a:gd name="f20" fmla="+- 0 0 f12"/>
              <a:gd name="f21" fmla="+- 3590 0 f7"/>
              <a:gd name="f22" fmla="+- 0 0 f3"/>
              <a:gd name="f23" fmla="+- 21600 0 f15"/>
              <a:gd name="f24" fmla="+- 18010 0 f8"/>
              <a:gd name="f25" fmla="+- f18 0 10800"/>
              <a:gd name="f26" fmla="+- f19 0 10800"/>
              <a:gd name="f27" fmla="+- f19 0 21600"/>
              <a:gd name="f28" fmla="+- f18 0 21600"/>
              <a:gd name="f29" fmla="*/ f18 f16 1"/>
              <a:gd name="f30" fmla="*/ f19 f17 1"/>
              <a:gd name="f31" fmla="*/ 800 f16 1"/>
              <a:gd name="f32" fmla="*/ 20800 f16 1"/>
              <a:gd name="f33" fmla="*/ 20800 f17 1"/>
              <a:gd name="f34" fmla="*/ 800 f17 1"/>
              <a:gd name="f35" fmla="abs f20"/>
              <a:gd name="f36" fmla="abs f21"/>
              <a:gd name="f37" fmla="?: f20 f22 f3"/>
              <a:gd name="f38" fmla="?: f20 f3 f22"/>
              <a:gd name="f39" fmla="?: f20 f4 f3"/>
              <a:gd name="f40" fmla="?: f20 f3 f4"/>
              <a:gd name="f41" fmla="abs f23"/>
              <a:gd name="f42" fmla="?: f21 f22 f3"/>
              <a:gd name="f43" fmla="?: f21 f3 f22"/>
              <a:gd name="f44" fmla="?: f23 0 f2"/>
              <a:gd name="f45" fmla="?: f23 f2 0"/>
              <a:gd name="f46" fmla="abs f24"/>
              <a:gd name="f47" fmla="?: f23 f22 f3"/>
              <a:gd name="f48" fmla="?: f23 f3 f22"/>
              <a:gd name="f49" fmla="?: f23 f4 f3"/>
              <a:gd name="f50" fmla="?: f23 f3 f4"/>
              <a:gd name="f51" fmla="?: f24 f22 f3"/>
              <a:gd name="f52" fmla="?: f24 f3 f22"/>
              <a:gd name="f53" fmla="?: f20 0 f2"/>
              <a:gd name="f54" fmla="?: f20 f2 0"/>
              <a:gd name="f55" fmla="abs f25"/>
              <a:gd name="f56" fmla="abs f26"/>
              <a:gd name="f57" fmla="?: f20 f40 f39"/>
              <a:gd name="f58" fmla="?: f20 f39 f40"/>
              <a:gd name="f59" fmla="?: f21 f38 f37"/>
              <a:gd name="f60" fmla="?: f21 f45 f44"/>
              <a:gd name="f61" fmla="?: f21 f44 f45"/>
              <a:gd name="f62" fmla="?: f23 f42 f43"/>
              <a:gd name="f63" fmla="?: f23 f50 f49"/>
              <a:gd name="f64" fmla="?: f23 f49 f50"/>
              <a:gd name="f65" fmla="?: f24 f48 f47"/>
              <a:gd name="f66" fmla="?: f24 f54 f53"/>
              <a:gd name="f67" fmla="?: f24 f53 f54"/>
              <a:gd name="f68" fmla="?: f20 f51 f52"/>
              <a:gd name="f69" fmla="+- f55 0 f56"/>
              <a:gd name="f70" fmla="+- f56 0 f55"/>
              <a:gd name="f71" fmla="?: f21 f58 f57"/>
              <a:gd name="f72" fmla="?: f23 f60 f61"/>
              <a:gd name="f73" fmla="?: f24 f64 f63"/>
              <a:gd name="f74" fmla="?: f20 f66 f67"/>
              <a:gd name="f75" fmla="?: f26 f9 f69"/>
              <a:gd name="f76" fmla="?: f26 f69 f9"/>
              <a:gd name="f77" fmla="?: f25 f9 f70"/>
              <a:gd name="f78" fmla="?: f25 f70 f9"/>
              <a:gd name="f79" fmla="?: f18 f9 f75"/>
              <a:gd name="f80" fmla="?: f18 f9 f76"/>
              <a:gd name="f81" fmla="?: f27 f77 f9"/>
              <a:gd name="f82" fmla="?: f27 f78 f9"/>
              <a:gd name="f83" fmla="?: f28 f76 f9"/>
              <a:gd name="f84" fmla="?: f28 f75 f9"/>
              <a:gd name="f85" fmla="?: f19 f9 f78"/>
              <a:gd name="f86" fmla="?: f19 f9 f77"/>
              <a:gd name="f87" fmla="?: f79 f18 0"/>
              <a:gd name="f88" fmla="?: f79 f19 6280"/>
              <a:gd name="f89" fmla="?: f80 f18 0"/>
              <a:gd name="f90" fmla="?: f80 f19 15320"/>
              <a:gd name="f91" fmla="?: f81 f18 6280"/>
              <a:gd name="f92" fmla="?: f81 f19 21600"/>
              <a:gd name="f93" fmla="?: f82 f18 15320"/>
              <a:gd name="f94" fmla="?: f82 f19 21600"/>
              <a:gd name="f95" fmla="?: f83 f18 21600"/>
              <a:gd name="f96" fmla="?: f83 f19 15320"/>
              <a:gd name="f97" fmla="?: f84 f18 21600"/>
              <a:gd name="f98" fmla="?: f84 f19 6280"/>
              <a:gd name="f99" fmla="?: f85 f18 15320"/>
              <a:gd name="f100" fmla="?: f85 f19 0"/>
              <a:gd name="f101" fmla="?: f86 f18 6280"/>
              <a:gd name="f102" fmla="?: f86 f19 0"/>
            </a:gdLst>
            <a:ahLst>
              <a:ahXY gdRefX="f0" minX="f10" maxX="f11" gdRefY="f1" minY="f10" maxY="f11">
                <a:pos x="f29" y="f30"/>
              </a:ahXY>
            </a:ahLst>
            <a:cxnLst>
              <a:cxn ang="3cd4">
                <a:pos x="hc" y="t"/>
              </a:cxn>
              <a:cxn ang="0">
                <a:pos x="r" y="vc"/>
              </a:cxn>
              <a:cxn ang="cd4">
                <a:pos x="hc" y="b"/>
              </a:cxn>
              <a:cxn ang="cd2">
                <a:pos x="l" y="vc"/>
              </a:cxn>
            </a:cxnLst>
            <a:rect l="f31" t="f34" r="f32" b="f33"/>
            <a:pathLst>
              <a:path w="21600" h="21600">
                <a:moveTo>
                  <a:pt x="f12" y="f7"/>
                </a:moveTo>
                <a:arcTo wR="f35" hR="f36" stAng="f71" swAng="f59"/>
                <a:lnTo>
                  <a:pt x="f87" y="f88"/>
                </a:lnTo>
                <a:lnTo>
                  <a:pt x="f7" y="f13"/>
                </a:lnTo>
                <a:lnTo>
                  <a:pt x="f7" y="f14"/>
                </a:lnTo>
                <a:lnTo>
                  <a:pt x="f89" y="f90"/>
                </a:lnTo>
                <a:lnTo>
                  <a:pt x="f7" y="f15"/>
                </a:lnTo>
                <a:arcTo wR="f36" hR="f41" stAng="f72" swAng="f62"/>
                <a:lnTo>
                  <a:pt x="f91" y="f92"/>
                </a:lnTo>
                <a:lnTo>
                  <a:pt x="f13" y="f8"/>
                </a:lnTo>
                <a:lnTo>
                  <a:pt x="f14" y="f8"/>
                </a:lnTo>
                <a:lnTo>
                  <a:pt x="f93" y="f94"/>
                </a:lnTo>
                <a:lnTo>
                  <a:pt x="f15" y="f8"/>
                </a:lnTo>
                <a:arcTo wR="f41" hR="f46" stAng="f73" swAng="f65"/>
                <a:lnTo>
                  <a:pt x="f95" y="f96"/>
                </a:lnTo>
                <a:lnTo>
                  <a:pt x="f8" y="f14"/>
                </a:lnTo>
                <a:lnTo>
                  <a:pt x="f8" y="f13"/>
                </a:lnTo>
                <a:lnTo>
                  <a:pt x="f97" y="f98"/>
                </a:lnTo>
                <a:lnTo>
                  <a:pt x="f8" y="f12"/>
                </a:lnTo>
                <a:arcTo wR="f46" hR="f35" stAng="f74" swAng="f68"/>
                <a:lnTo>
                  <a:pt x="f99" y="f100"/>
                </a:lnTo>
                <a:lnTo>
                  <a:pt x="f14" y="f7"/>
                </a:lnTo>
                <a:lnTo>
                  <a:pt x="f13" y="f7"/>
                </a:lnTo>
                <a:lnTo>
                  <a:pt x="f101" y="f102"/>
                </a:lnTo>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endParaRPr lang="en-IN" sz="1500" b="0" i="0" u="none" strike="noStrike" kern="1200">
              <a:ln>
                <a:noFill/>
              </a:ln>
              <a:latin typeface="Arial" pitchFamily="18"/>
              <a:ea typeface="Microsoft YaHei" pitchFamily="2"/>
              <a:cs typeface="Mangal" pitchFamily="2"/>
            </a:endParaRPr>
          </a:p>
          <a:p>
            <a:pPr marL="0" marR="0" lvl="0" indent="0" algn="ctr" rtl="0" hangingPunct="0">
              <a:lnSpc>
                <a:spcPct val="100000"/>
              </a:lnSpc>
              <a:spcBef>
                <a:spcPts val="0"/>
              </a:spcBef>
              <a:spcAft>
                <a:spcPts val="0"/>
              </a:spcAft>
              <a:buNone/>
              <a:tabLst/>
            </a:pPr>
            <a:r>
              <a:rPr lang="en-IN" sz="1500" b="0" i="0" u="none" strike="noStrike" kern="1200">
                <a:ln>
                  <a:noFill/>
                </a:ln>
                <a:latin typeface="Arial" pitchFamily="18"/>
                <a:ea typeface="Microsoft YaHei" pitchFamily="2"/>
                <a:cs typeface="Mangal" pitchFamily="2"/>
              </a:rPr>
              <a:t>   Choose country</a:t>
            </a:r>
          </a:p>
          <a:p>
            <a:pPr marL="0" marR="0" lvl="0" indent="0" algn="ctr" rtl="0" hangingPunct="0">
              <a:lnSpc>
                <a:spcPct val="100000"/>
              </a:lnSpc>
              <a:spcBef>
                <a:spcPts val="0"/>
              </a:spcBef>
              <a:spcAft>
                <a:spcPts val="0"/>
              </a:spcAft>
              <a:buNone/>
              <a:tabLst/>
            </a:pPr>
            <a:r>
              <a:rPr lang="en-IN" sz="1500" b="0" i="0" u="none" strike="noStrike" kern="1200">
                <a:ln>
                  <a:noFill/>
                </a:ln>
                <a:latin typeface="Arial" pitchFamily="18"/>
                <a:ea typeface="Microsoft YaHei" pitchFamily="2"/>
                <a:cs typeface="Mangal" pitchFamily="2"/>
              </a:rPr>
              <a:t>Or region from</a:t>
            </a:r>
          </a:p>
          <a:p>
            <a:pPr marL="0" marR="0" lvl="0" indent="0" algn="ctr" rtl="0" hangingPunct="0">
              <a:lnSpc>
                <a:spcPct val="100000"/>
              </a:lnSpc>
              <a:spcBef>
                <a:spcPts val="0"/>
              </a:spcBef>
              <a:spcAft>
                <a:spcPts val="0"/>
              </a:spcAft>
              <a:buNone/>
              <a:tabLst/>
            </a:pPr>
            <a:r>
              <a:rPr lang="en-IN" sz="1500" b="0" i="0" u="none" strike="noStrike" kern="1200">
                <a:ln>
                  <a:noFill/>
                </a:ln>
                <a:latin typeface="Arial" pitchFamily="18"/>
                <a:ea typeface="Microsoft YaHei" pitchFamily="2"/>
                <a:cs typeface="Mangal" pitchFamily="2"/>
              </a:rPr>
              <a:t>the list</a:t>
            </a:r>
          </a:p>
          <a:p>
            <a:pPr marL="0" marR="0" lvl="0" indent="0" algn="ctr" rtl="0" hangingPunct="0">
              <a:lnSpc>
                <a:spcPct val="100000"/>
              </a:lnSpc>
              <a:spcBef>
                <a:spcPts val="0"/>
              </a:spcBef>
              <a:spcAft>
                <a:spcPts val="0"/>
              </a:spcAft>
              <a:buNone/>
              <a:tabLst/>
            </a:pPr>
            <a:endParaRPr lang="en-IN" sz="1800" b="0" i="0" u="none" strike="noStrike" kern="1200">
              <a:ln>
                <a:noFill/>
              </a:ln>
              <a:latin typeface="Arial" pitchFamily="18"/>
              <a:ea typeface="Microsoft YaHei" pitchFamily="2"/>
              <a:cs typeface="Mangal" pitchFamily="2"/>
            </a:endParaRPr>
          </a:p>
        </p:txBody>
      </p:sp>
      <p:sp>
        <p:nvSpPr>
          <p:cNvPr id="5" name="Freeform 4"/>
          <p:cNvSpPr/>
          <p:nvPr/>
        </p:nvSpPr>
        <p:spPr>
          <a:xfrm>
            <a:off x="4085279" y="2334240"/>
            <a:ext cx="1368000" cy="792000"/>
          </a:xfrm>
          <a:custGeom>
            <a:avLst>
              <a:gd name="f0" fmla="val -9234"/>
              <a:gd name="f1" fmla="val -3356"/>
            </a:avLst>
            <a:gdLst>
              <a:gd name="f2" fmla="val 10800000"/>
              <a:gd name="f3" fmla="val 5400000"/>
              <a:gd name="f4" fmla="val 16200000"/>
              <a:gd name="f5" fmla="val w"/>
              <a:gd name="f6" fmla="val h"/>
              <a:gd name="f7" fmla="val 0"/>
              <a:gd name="f8" fmla="val 21600"/>
              <a:gd name="f9" fmla="+- 0 0 1"/>
              <a:gd name="f10" fmla="val -2147483647"/>
              <a:gd name="f11" fmla="val 2147483647"/>
              <a:gd name="f12" fmla="val 3590"/>
              <a:gd name="f13" fmla="val 8970"/>
              <a:gd name="f14" fmla="val 12630"/>
              <a:gd name="f15" fmla="val 18010"/>
              <a:gd name="f16" fmla="*/ f5 1 21600"/>
              <a:gd name="f17" fmla="*/ f6 1 21600"/>
              <a:gd name="f18" fmla="pin -2147483647 f0 2147483647"/>
              <a:gd name="f19" fmla="pin -2147483647 f1 2147483647"/>
              <a:gd name="f20" fmla="+- 0 0 f12"/>
              <a:gd name="f21" fmla="+- 3590 0 f7"/>
              <a:gd name="f22" fmla="+- 0 0 f3"/>
              <a:gd name="f23" fmla="+- 21600 0 f15"/>
              <a:gd name="f24" fmla="+- 18010 0 f8"/>
              <a:gd name="f25" fmla="+- f18 0 10800"/>
              <a:gd name="f26" fmla="+- f19 0 10800"/>
              <a:gd name="f27" fmla="+- f19 0 21600"/>
              <a:gd name="f28" fmla="+- f18 0 21600"/>
              <a:gd name="f29" fmla="*/ f18 f16 1"/>
              <a:gd name="f30" fmla="*/ f19 f17 1"/>
              <a:gd name="f31" fmla="*/ 800 f16 1"/>
              <a:gd name="f32" fmla="*/ 20800 f16 1"/>
              <a:gd name="f33" fmla="*/ 20800 f17 1"/>
              <a:gd name="f34" fmla="*/ 800 f17 1"/>
              <a:gd name="f35" fmla="abs f20"/>
              <a:gd name="f36" fmla="abs f21"/>
              <a:gd name="f37" fmla="?: f20 f22 f3"/>
              <a:gd name="f38" fmla="?: f20 f3 f22"/>
              <a:gd name="f39" fmla="?: f20 f4 f3"/>
              <a:gd name="f40" fmla="?: f20 f3 f4"/>
              <a:gd name="f41" fmla="abs f23"/>
              <a:gd name="f42" fmla="?: f21 f22 f3"/>
              <a:gd name="f43" fmla="?: f21 f3 f22"/>
              <a:gd name="f44" fmla="?: f23 0 f2"/>
              <a:gd name="f45" fmla="?: f23 f2 0"/>
              <a:gd name="f46" fmla="abs f24"/>
              <a:gd name="f47" fmla="?: f23 f22 f3"/>
              <a:gd name="f48" fmla="?: f23 f3 f22"/>
              <a:gd name="f49" fmla="?: f23 f4 f3"/>
              <a:gd name="f50" fmla="?: f23 f3 f4"/>
              <a:gd name="f51" fmla="?: f24 f22 f3"/>
              <a:gd name="f52" fmla="?: f24 f3 f22"/>
              <a:gd name="f53" fmla="?: f20 0 f2"/>
              <a:gd name="f54" fmla="?: f20 f2 0"/>
              <a:gd name="f55" fmla="abs f25"/>
              <a:gd name="f56" fmla="abs f26"/>
              <a:gd name="f57" fmla="?: f20 f40 f39"/>
              <a:gd name="f58" fmla="?: f20 f39 f40"/>
              <a:gd name="f59" fmla="?: f21 f38 f37"/>
              <a:gd name="f60" fmla="?: f21 f45 f44"/>
              <a:gd name="f61" fmla="?: f21 f44 f45"/>
              <a:gd name="f62" fmla="?: f23 f42 f43"/>
              <a:gd name="f63" fmla="?: f23 f50 f49"/>
              <a:gd name="f64" fmla="?: f23 f49 f50"/>
              <a:gd name="f65" fmla="?: f24 f48 f47"/>
              <a:gd name="f66" fmla="?: f24 f54 f53"/>
              <a:gd name="f67" fmla="?: f24 f53 f54"/>
              <a:gd name="f68" fmla="?: f20 f51 f52"/>
              <a:gd name="f69" fmla="+- f55 0 f56"/>
              <a:gd name="f70" fmla="+- f56 0 f55"/>
              <a:gd name="f71" fmla="?: f21 f58 f57"/>
              <a:gd name="f72" fmla="?: f23 f60 f61"/>
              <a:gd name="f73" fmla="?: f24 f64 f63"/>
              <a:gd name="f74" fmla="?: f20 f66 f67"/>
              <a:gd name="f75" fmla="?: f26 f9 f69"/>
              <a:gd name="f76" fmla="?: f26 f69 f9"/>
              <a:gd name="f77" fmla="?: f25 f9 f70"/>
              <a:gd name="f78" fmla="?: f25 f70 f9"/>
              <a:gd name="f79" fmla="?: f18 f9 f75"/>
              <a:gd name="f80" fmla="?: f18 f9 f76"/>
              <a:gd name="f81" fmla="?: f27 f77 f9"/>
              <a:gd name="f82" fmla="?: f27 f78 f9"/>
              <a:gd name="f83" fmla="?: f28 f76 f9"/>
              <a:gd name="f84" fmla="?: f28 f75 f9"/>
              <a:gd name="f85" fmla="?: f19 f9 f78"/>
              <a:gd name="f86" fmla="?: f19 f9 f77"/>
              <a:gd name="f87" fmla="?: f79 f18 0"/>
              <a:gd name="f88" fmla="?: f79 f19 6280"/>
              <a:gd name="f89" fmla="?: f80 f18 0"/>
              <a:gd name="f90" fmla="?: f80 f19 15320"/>
              <a:gd name="f91" fmla="?: f81 f18 6280"/>
              <a:gd name="f92" fmla="?: f81 f19 21600"/>
              <a:gd name="f93" fmla="?: f82 f18 15320"/>
              <a:gd name="f94" fmla="?: f82 f19 21600"/>
              <a:gd name="f95" fmla="?: f83 f18 21600"/>
              <a:gd name="f96" fmla="?: f83 f19 15320"/>
              <a:gd name="f97" fmla="?: f84 f18 21600"/>
              <a:gd name="f98" fmla="?: f84 f19 6280"/>
              <a:gd name="f99" fmla="?: f85 f18 15320"/>
              <a:gd name="f100" fmla="?: f85 f19 0"/>
              <a:gd name="f101" fmla="?: f86 f18 6280"/>
              <a:gd name="f102" fmla="?: f86 f19 0"/>
            </a:gdLst>
            <a:ahLst>
              <a:ahXY gdRefX="f0" minX="f10" maxX="f11" gdRefY="f1" minY="f10" maxY="f11">
                <a:pos x="f29" y="f30"/>
              </a:ahXY>
            </a:ahLst>
            <a:cxnLst>
              <a:cxn ang="3cd4">
                <a:pos x="hc" y="t"/>
              </a:cxn>
              <a:cxn ang="0">
                <a:pos x="r" y="vc"/>
              </a:cxn>
              <a:cxn ang="cd4">
                <a:pos x="hc" y="b"/>
              </a:cxn>
              <a:cxn ang="cd2">
                <a:pos x="l" y="vc"/>
              </a:cxn>
            </a:cxnLst>
            <a:rect l="f31" t="f34" r="f32" b="f33"/>
            <a:pathLst>
              <a:path w="21600" h="21600">
                <a:moveTo>
                  <a:pt x="f12" y="f7"/>
                </a:moveTo>
                <a:arcTo wR="f35" hR="f36" stAng="f71" swAng="f59"/>
                <a:lnTo>
                  <a:pt x="f87" y="f88"/>
                </a:lnTo>
                <a:lnTo>
                  <a:pt x="f7" y="f13"/>
                </a:lnTo>
                <a:lnTo>
                  <a:pt x="f7" y="f14"/>
                </a:lnTo>
                <a:lnTo>
                  <a:pt x="f89" y="f90"/>
                </a:lnTo>
                <a:lnTo>
                  <a:pt x="f7" y="f15"/>
                </a:lnTo>
                <a:arcTo wR="f36" hR="f41" stAng="f72" swAng="f62"/>
                <a:lnTo>
                  <a:pt x="f91" y="f92"/>
                </a:lnTo>
                <a:lnTo>
                  <a:pt x="f13" y="f8"/>
                </a:lnTo>
                <a:lnTo>
                  <a:pt x="f14" y="f8"/>
                </a:lnTo>
                <a:lnTo>
                  <a:pt x="f93" y="f94"/>
                </a:lnTo>
                <a:lnTo>
                  <a:pt x="f15" y="f8"/>
                </a:lnTo>
                <a:arcTo wR="f41" hR="f46" stAng="f73" swAng="f65"/>
                <a:lnTo>
                  <a:pt x="f95" y="f96"/>
                </a:lnTo>
                <a:lnTo>
                  <a:pt x="f8" y="f14"/>
                </a:lnTo>
                <a:lnTo>
                  <a:pt x="f8" y="f13"/>
                </a:lnTo>
                <a:lnTo>
                  <a:pt x="f97" y="f98"/>
                </a:lnTo>
                <a:lnTo>
                  <a:pt x="f8" y="f12"/>
                </a:lnTo>
                <a:arcTo wR="f46" hR="f35" stAng="f74" swAng="f68"/>
                <a:lnTo>
                  <a:pt x="f99" y="f100"/>
                </a:lnTo>
                <a:lnTo>
                  <a:pt x="f14" y="f7"/>
                </a:lnTo>
                <a:lnTo>
                  <a:pt x="f13" y="f7"/>
                </a:lnTo>
                <a:lnTo>
                  <a:pt x="f101" y="f102"/>
                </a:lnTo>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en-IN" sz="1500" b="0" i="0" u="none" strike="noStrike" kern="1200">
                <a:ln>
                  <a:noFill/>
                </a:ln>
                <a:latin typeface="Arial" pitchFamily="18"/>
                <a:ea typeface="Microsoft YaHei" pitchFamily="2"/>
                <a:cs typeface="Mangal" pitchFamily="2"/>
              </a:rPr>
              <a:t>Choose sector</a:t>
            </a:r>
          </a:p>
          <a:p>
            <a:pPr marL="0" marR="0" lvl="0" indent="0" algn="ctr" rtl="0" hangingPunct="0">
              <a:lnSpc>
                <a:spcPct val="100000"/>
              </a:lnSpc>
              <a:spcBef>
                <a:spcPts val="0"/>
              </a:spcBef>
              <a:spcAft>
                <a:spcPts val="0"/>
              </a:spcAft>
              <a:buNone/>
              <a:tabLst/>
            </a:pPr>
            <a:r>
              <a:rPr lang="en-IN" sz="1500" b="0" i="0" u="none" strike="noStrike" kern="1200">
                <a:ln>
                  <a:noFill/>
                </a:ln>
                <a:latin typeface="Arial" pitchFamily="18"/>
                <a:ea typeface="Microsoft YaHei" pitchFamily="2"/>
                <a:cs typeface="Mangal" pitchFamily="2"/>
              </a:rPr>
              <a:t>From the lsit</a:t>
            </a:r>
          </a:p>
        </p:txBody>
      </p:sp>
      <p:sp>
        <p:nvSpPr>
          <p:cNvPr id="6" name="Freeform 5"/>
          <p:cNvSpPr/>
          <p:nvPr/>
        </p:nvSpPr>
        <p:spPr>
          <a:xfrm>
            <a:off x="5832000" y="2304000"/>
            <a:ext cx="1224000" cy="864000"/>
          </a:xfrm>
          <a:custGeom>
            <a:avLst>
              <a:gd name="f0" fmla="val -10739"/>
              <a:gd name="f1" fmla="val -2033"/>
            </a:avLst>
            <a:gdLst>
              <a:gd name="f2" fmla="val 10800000"/>
              <a:gd name="f3" fmla="val 5400000"/>
              <a:gd name="f4" fmla="val 16200000"/>
              <a:gd name="f5" fmla="val w"/>
              <a:gd name="f6" fmla="val h"/>
              <a:gd name="f7" fmla="val 0"/>
              <a:gd name="f8" fmla="val 21600"/>
              <a:gd name="f9" fmla="+- 0 0 1"/>
              <a:gd name="f10" fmla="val -2147483647"/>
              <a:gd name="f11" fmla="val 2147483647"/>
              <a:gd name="f12" fmla="val 3590"/>
              <a:gd name="f13" fmla="val 8970"/>
              <a:gd name="f14" fmla="val 12630"/>
              <a:gd name="f15" fmla="val 18010"/>
              <a:gd name="f16" fmla="*/ f5 1 21600"/>
              <a:gd name="f17" fmla="*/ f6 1 21600"/>
              <a:gd name="f18" fmla="pin -2147483647 f0 2147483647"/>
              <a:gd name="f19" fmla="pin -2147483647 f1 2147483647"/>
              <a:gd name="f20" fmla="+- 0 0 f12"/>
              <a:gd name="f21" fmla="+- 3590 0 f7"/>
              <a:gd name="f22" fmla="+- 0 0 f3"/>
              <a:gd name="f23" fmla="+- 21600 0 f15"/>
              <a:gd name="f24" fmla="+- 18010 0 f8"/>
              <a:gd name="f25" fmla="+- f18 0 10800"/>
              <a:gd name="f26" fmla="+- f19 0 10800"/>
              <a:gd name="f27" fmla="+- f19 0 21600"/>
              <a:gd name="f28" fmla="+- f18 0 21600"/>
              <a:gd name="f29" fmla="*/ f18 f16 1"/>
              <a:gd name="f30" fmla="*/ f19 f17 1"/>
              <a:gd name="f31" fmla="*/ 800 f16 1"/>
              <a:gd name="f32" fmla="*/ 20800 f16 1"/>
              <a:gd name="f33" fmla="*/ 20800 f17 1"/>
              <a:gd name="f34" fmla="*/ 800 f17 1"/>
              <a:gd name="f35" fmla="abs f20"/>
              <a:gd name="f36" fmla="abs f21"/>
              <a:gd name="f37" fmla="?: f20 f22 f3"/>
              <a:gd name="f38" fmla="?: f20 f3 f22"/>
              <a:gd name="f39" fmla="?: f20 f4 f3"/>
              <a:gd name="f40" fmla="?: f20 f3 f4"/>
              <a:gd name="f41" fmla="abs f23"/>
              <a:gd name="f42" fmla="?: f21 f22 f3"/>
              <a:gd name="f43" fmla="?: f21 f3 f22"/>
              <a:gd name="f44" fmla="?: f23 0 f2"/>
              <a:gd name="f45" fmla="?: f23 f2 0"/>
              <a:gd name="f46" fmla="abs f24"/>
              <a:gd name="f47" fmla="?: f23 f22 f3"/>
              <a:gd name="f48" fmla="?: f23 f3 f22"/>
              <a:gd name="f49" fmla="?: f23 f4 f3"/>
              <a:gd name="f50" fmla="?: f23 f3 f4"/>
              <a:gd name="f51" fmla="?: f24 f22 f3"/>
              <a:gd name="f52" fmla="?: f24 f3 f22"/>
              <a:gd name="f53" fmla="?: f20 0 f2"/>
              <a:gd name="f54" fmla="?: f20 f2 0"/>
              <a:gd name="f55" fmla="abs f25"/>
              <a:gd name="f56" fmla="abs f26"/>
              <a:gd name="f57" fmla="?: f20 f40 f39"/>
              <a:gd name="f58" fmla="?: f20 f39 f40"/>
              <a:gd name="f59" fmla="?: f21 f38 f37"/>
              <a:gd name="f60" fmla="?: f21 f45 f44"/>
              <a:gd name="f61" fmla="?: f21 f44 f45"/>
              <a:gd name="f62" fmla="?: f23 f42 f43"/>
              <a:gd name="f63" fmla="?: f23 f50 f49"/>
              <a:gd name="f64" fmla="?: f23 f49 f50"/>
              <a:gd name="f65" fmla="?: f24 f48 f47"/>
              <a:gd name="f66" fmla="?: f24 f54 f53"/>
              <a:gd name="f67" fmla="?: f24 f53 f54"/>
              <a:gd name="f68" fmla="?: f20 f51 f52"/>
              <a:gd name="f69" fmla="+- f55 0 f56"/>
              <a:gd name="f70" fmla="+- f56 0 f55"/>
              <a:gd name="f71" fmla="?: f21 f58 f57"/>
              <a:gd name="f72" fmla="?: f23 f60 f61"/>
              <a:gd name="f73" fmla="?: f24 f64 f63"/>
              <a:gd name="f74" fmla="?: f20 f66 f67"/>
              <a:gd name="f75" fmla="?: f26 f9 f69"/>
              <a:gd name="f76" fmla="?: f26 f69 f9"/>
              <a:gd name="f77" fmla="?: f25 f9 f70"/>
              <a:gd name="f78" fmla="?: f25 f70 f9"/>
              <a:gd name="f79" fmla="?: f18 f9 f75"/>
              <a:gd name="f80" fmla="?: f18 f9 f76"/>
              <a:gd name="f81" fmla="?: f27 f77 f9"/>
              <a:gd name="f82" fmla="?: f27 f78 f9"/>
              <a:gd name="f83" fmla="?: f28 f76 f9"/>
              <a:gd name="f84" fmla="?: f28 f75 f9"/>
              <a:gd name="f85" fmla="?: f19 f9 f78"/>
              <a:gd name="f86" fmla="?: f19 f9 f77"/>
              <a:gd name="f87" fmla="?: f79 f18 0"/>
              <a:gd name="f88" fmla="?: f79 f19 6280"/>
              <a:gd name="f89" fmla="?: f80 f18 0"/>
              <a:gd name="f90" fmla="?: f80 f19 15320"/>
              <a:gd name="f91" fmla="?: f81 f18 6280"/>
              <a:gd name="f92" fmla="?: f81 f19 21600"/>
              <a:gd name="f93" fmla="?: f82 f18 15320"/>
              <a:gd name="f94" fmla="?: f82 f19 21600"/>
              <a:gd name="f95" fmla="?: f83 f18 21600"/>
              <a:gd name="f96" fmla="?: f83 f19 15320"/>
              <a:gd name="f97" fmla="?: f84 f18 21600"/>
              <a:gd name="f98" fmla="?: f84 f19 6280"/>
              <a:gd name="f99" fmla="?: f85 f18 15320"/>
              <a:gd name="f100" fmla="?: f85 f19 0"/>
              <a:gd name="f101" fmla="?: f86 f18 6280"/>
              <a:gd name="f102" fmla="?: f86 f19 0"/>
            </a:gdLst>
            <a:ahLst>
              <a:ahXY gdRefX="f0" minX="f10" maxX="f11" gdRefY="f1" minY="f10" maxY="f11">
                <a:pos x="f29" y="f30"/>
              </a:ahXY>
            </a:ahLst>
            <a:cxnLst>
              <a:cxn ang="3cd4">
                <a:pos x="hc" y="t"/>
              </a:cxn>
              <a:cxn ang="0">
                <a:pos x="r" y="vc"/>
              </a:cxn>
              <a:cxn ang="cd4">
                <a:pos x="hc" y="b"/>
              </a:cxn>
              <a:cxn ang="cd2">
                <a:pos x="l" y="vc"/>
              </a:cxn>
            </a:cxnLst>
            <a:rect l="f31" t="f34" r="f32" b="f33"/>
            <a:pathLst>
              <a:path w="21600" h="21600">
                <a:moveTo>
                  <a:pt x="f12" y="f7"/>
                </a:moveTo>
                <a:arcTo wR="f35" hR="f36" stAng="f71" swAng="f59"/>
                <a:lnTo>
                  <a:pt x="f87" y="f88"/>
                </a:lnTo>
                <a:lnTo>
                  <a:pt x="f7" y="f13"/>
                </a:lnTo>
                <a:lnTo>
                  <a:pt x="f7" y="f14"/>
                </a:lnTo>
                <a:lnTo>
                  <a:pt x="f89" y="f90"/>
                </a:lnTo>
                <a:lnTo>
                  <a:pt x="f7" y="f15"/>
                </a:lnTo>
                <a:arcTo wR="f36" hR="f41" stAng="f72" swAng="f62"/>
                <a:lnTo>
                  <a:pt x="f91" y="f92"/>
                </a:lnTo>
                <a:lnTo>
                  <a:pt x="f13" y="f8"/>
                </a:lnTo>
                <a:lnTo>
                  <a:pt x="f14" y="f8"/>
                </a:lnTo>
                <a:lnTo>
                  <a:pt x="f93" y="f94"/>
                </a:lnTo>
                <a:lnTo>
                  <a:pt x="f15" y="f8"/>
                </a:lnTo>
                <a:arcTo wR="f41" hR="f46" stAng="f73" swAng="f65"/>
                <a:lnTo>
                  <a:pt x="f95" y="f96"/>
                </a:lnTo>
                <a:lnTo>
                  <a:pt x="f8" y="f14"/>
                </a:lnTo>
                <a:lnTo>
                  <a:pt x="f8" y="f13"/>
                </a:lnTo>
                <a:lnTo>
                  <a:pt x="f97" y="f98"/>
                </a:lnTo>
                <a:lnTo>
                  <a:pt x="f8" y="f12"/>
                </a:lnTo>
                <a:arcTo wR="f46" hR="f35" stAng="f74" swAng="f68"/>
                <a:lnTo>
                  <a:pt x="f99" y="f100"/>
                </a:lnTo>
                <a:lnTo>
                  <a:pt x="f14" y="f7"/>
                </a:lnTo>
                <a:lnTo>
                  <a:pt x="f13" y="f7"/>
                </a:lnTo>
                <a:lnTo>
                  <a:pt x="f101" y="f102"/>
                </a:lnTo>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en-IN" sz="1600" b="0" i="0" u="none" strike="noStrike" kern="1200">
                <a:ln>
                  <a:noFill/>
                </a:ln>
                <a:latin typeface="Arial" pitchFamily="18"/>
                <a:ea typeface="Microsoft YaHei" pitchFamily="2"/>
                <a:cs typeface="Mangal" pitchFamily="2"/>
              </a:rPr>
              <a:t>Add your</a:t>
            </a:r>
          </a:p>
          <a:p>
            <a:pPr marL="0" marR="0" lvl="0" indent="0" algn="ctr" rtl="0" hangingPunct="0">
              <a:lnSpc>
                <a:spcPct val="100000"/>
              </a:lnSpc>
              <a:spcBef>
                <a:spcPts val="0"/>
              </a:spcBef>
              <a:spcAft>
                <a:spcPts val="0"/>
              </a:spcAft>
              <a:buNone/>
              <a:tabLst/>
            </a:pPr>
            <a:r>
              <a:rPr lang="en-IN" sz="1600" b="0" i="0" u="none" strike="noStrike" kern="1200">
                <a:ln>
                  <a:noFill/>
                </a:ln>
                <a:latin typeface="Arial" pitchFamily="18"/>
                <a:ea typeface="Microsoft YaHei" pitchFamily="2"/>
                <a:cs typeface="Mangal" pitchFamily="2"/>
              </a:rPr>
              <a:t> keywords</a:t>
            </a:r>
          </a:p>
        </p:txBody>
      </p:sp>
      <p:sp>
        <p:nvSpPr>
          <p:cNvPr id="7" name="Freeform 6"/>
          <p:cNvSpPr/>
          <p:nvPr/>
        </p:nvSpPr>
        <p:spPr>
          <a:xfrm>
            <a:off x="7343999" y="2520000"/>
            <a:ext cx="1152000" cy="576000"/>
          </a:xfrm>
          <a:custGeom>
            <a:avLst>
              <a:gd name="f0" fmla="val -1261"/>
              <a:gd name="f1" fmla="val -8445"/>
            </a:avLst>
            <a:gdLst>
              <a:gd name="f2" fmla="val 10800000"/>
              <a:gd name="f3" fmla="val 5400000"/>
              <a:gd name="f4" fmla="val 16200000"/>
              <a:gd name="f5" fmla="val w"/>
              <a:gd name="f6" fmla="val h"/>
              <a:gd name="f7" fmla="val 0"/>
              <a:gd name="f8" fmla="val 21600"/>
              <a:gd name="f9" fmla="+- 0 0 1"/>
              <a:gd name="f10" fmla="val -2147483647"/>
              <a:gd name="f11" fmla="val 2147483647"/>
              <a:gd name="f12" fmla="val 3590"/>
              <a:gd name="f13" fmla="val 8970"/>
              <a:gd name="f14" fmla="val 12630"/>
              <a:gd name="f15" fmla="val 18010"/>
              <a:gd name="f16" fmla="*/ f5 1 21600"/>
              <a:gd name="f17" fmla="*/ f6 1 21600"/>
              <a:gd name="f18" fmla="pin -2147483647 f0 2147483647"/>
              <a:gd name="f19" fmla="pin -2147483647 f1 2147483647"/>
              <a:gd name="f20" fmla="+- 0 0 f12"/>
              <a:gd name="f21" fmla="+- 3590 0 f7"/>
              <a:gd name="f22" fmla="+- 0 0 f3"/>
              <a:gd name="f23" fmla="+- 21600 0 f15"/>
              <a:gd name="f24" fmla="+- 18010 0 f8"/>
              <a:gd name="f25" fmla="+- f18 0 10800"/>
              <a:gd name="f26" fmla="+- f19 0 10800"/>
              <a:gd name="f27" fmla="+- f19 0 21600"/>
              <a:gd name="f28" fmla="+- f18 0 21600"/>
              <a:gd name="f29" fmla="*/ f18 f16 1"/>
              <a:gd name="f30" fmla="*/ f19 f17 1"/>
              <a:gd name="f31" fmla="*/ 800 f16 1"/>
              <a:gd name="f32" fmla="*/ 20800 f16 1"/>
              <a:gd name="f33" fmla="*/ 20800 f17 1"/>
              <a:gd name="f34" fmla="*/ 800 f17 1"/>
              <a:gd name="f35" fmla="abs f20"/>
              <a:gd name="f36" fmla="abs f21"/>
              <a:gd name="f37" fmla="?: f20 f22 f3"/>
              <a:gd name="f38" fmla="?: f20 f3 f22"/>
              <a:gd name="f39" fmla="?: f20 f4 f3"/>
              <a:gd name="f40" fmla="?: f20 f3 f4"/>
              <a:gd name="f41" fmla="abs f23"/>
              <a:gd name="f42" fmla="?: f21 f22 f3"/>
              <a:gd name="f43" fmla="?: f21 f3 f22"/>
              <a:gd name="f44" fmla="?: f23 0 f2"/>
              <a:gd name="f45" fmla="?: f23 f2 0"/>
              <a:gd name="f46" fmla="abs f24"/>
              <a:gd name="f47" fmla="?: f23 f22 f3"/>
              <a:gd name="f48" fmla="?: f23 f3 f22"/>
              <a:gd name="f49" fmla="?: f23 f4 f3"/>
              <a:gd name="f50" fmla="?: f23 f3 f4"/>
              <a:gd name="f51" fmla="?: f24 f22 f3"/>
              <a:gd name="f52" fmla="?: f24 f3 f22"/>
              <a:gd name="f53" fmla="?: f20 0 f2"/>
              <a:gd name="f54" fmla="?: f20 f2 0"/>
              <a:gd name="f55" fmla="abs f25"/>
              <a:gd name="f56" fmla="abs f26"/>
              <a:gd name="f57" fmla="?: f20 f40 f39"/>
              <a:gd name="f58" fmla="?: f20 f39 f40"/>
              <a:gd name="f59" fmla="?: f21 f38 f37"/>
              <a:gd name="f60" fmla="?: f21 f45 f44"/>
              <a:gd name="f61" fmla="?: f21 f44 f45"/>
              <a:gd name="f62" fmla="?: f23 f42 f43"/>
              <a:gd name="f63" fmla="?: f23 f50 f49"/>
              <a:gd name="f64" fmla="?: f23 f49 f50"/>
              <a:gd name="f65" fmla="?: f24 f48 f47"/>
              <a:gd name="f66" fmla="?: f24 f54 f53"/>
              <a:gd name="f67" fmla="?: f24 f53 f54"/>
              <a:gd name="f68" fmla="?: f20 f51 f52"/>
              <a:gd name="f69" fmla="+- f55 0 f56"/>
              <a:gd name="f70" fmla="+- f56 0 f55"/>
              <a:gd name="f71" fmla="?: f21 f58 f57"/>
              <a:gd name="f72" fmla="?: f23 f60 f61"/>
              <a:gd name="f73" fmla="?: f24 f64 f63"/>
              <a:gd name="f74" fmla="?: f20 f66 f67"/>
              <a:gd name="f75" fmla="?: f26 f9 f69"/>
              <a:gd name="f76" fmla="?: f26 f69 f9"/>
              <a:gd name="f77" fmla="?: f25 f9 f70"/>
              <a:gd name="f78" fmla="?: f25 f70 f9"/>
              <a:gd name="f79" fmla="?: f18 f9 f75"/>
              <a:gd name="f80" fmla="?: f18 f9 f76"/>
              <a:gd name="f81" fmla="?: f27 f77 f9"/>
              <a:gd name="f82" fmla="?: f27 f78 f9"/>
              <a:gd name="f83" fmla="?: f28 f76 f9"/>
              <a:gd name="f84" fmla="?: f28 f75 f9"/>
              <a:gd name="f85" fmla="?: f19 f9 f78"/>
              <a:gd name="f86" fmla="?: f19 f9 f77"/>
              <a:gd name="f87" fmla="?: f79 f18 0"/>
              <a:gd name="f88" fmla="?: f79 f19 6280"/>
              <a:gd name="f89" fmla="?: f80 f18 0"/>
              <a:gd name="f90" fmla="?: f80 f19 15320"/>
              <a:gd name="f91" fmla="?: f81 f18 6280"/>
              <a:gd name="f92" fmla="?: f81 f19 21600"/>
              <a:gd name="f93" fmla="?: f82 f18 15320"/>
              <a:gd name="f94" fmla="?: f82 f19 21600"/>
              <a:gd name="f95" fmla="?: f83 f18 21600"/>
              <a:gd name="f96" fmla="?: f83 f19 15320"/>
              <a:gd name="f97" fmla="?: f84 f18 21600"/>
              <a:gd name="f98" fmla="?: f84 f19 6280"/>
              <a:gd name="f99" fmla="?: f85 f18 15320"/>
              <a:gd name="f100" fmla="?: f85 f19 0"/>
              <a:gd name="f101" fmla="?: f86 f18 6280"/>
              <a:gd name="f102" fmla="?: f86 f19 0"/>
            </a:gdLst>
            <a:ahLst>
              <a:ahXY gdRefX="f0" minX="f10" maxX="f11" gdRefY="f1" minY="f10" maxY="f11">
                <a:pos x="f29" y="f30"/>
              </a:ahXY>
            </a:ahLst>
            <a:cxnLst>
              <a:cxn ang="3cd4">
                <a:pos x="hc" y="t"/>
              </a:cxn>
              <a:cxn ang="0">
                <a:pos x="r" y="vc"/>
              </a:cxn>
              <a:cxn ang="cd4">
                <a:pos x="hc" y="b"/>
              </a:cxn>
              <a:cxn ang="cd2">
                <a:pos x="l" y="vc"/>
              </a:cxn>
            </a:cxnLst>
            <a:rect l="f31" t="f34" r="f32" b="f33"/>
            <a:pathLst>
              <a:path w="21600" h="21600">
                <a:moveTo>
                  <a:pt x="f12" y="f7"/>
                </a:moveTo>
                <a:arcTo wR="f35" hR="f36" stAng="f71" swAng="f59"/>
                <a:lnTo>
                  <a:pt x="f87" y="f88"/>
                </a:lnTo>
                <a:lnTo>
                  <a:pt x="f7" y="f13"/>
                </a:lnTo>
                <a:lnTo>
                  <a:pt x="f7" y="f14"/>
                </a:lnTo>
                <a:lnTo>
                  <a:pt x="f89" y="f90"/>
                </a:lnTo>
                <a:lnTo>
                  <a:pt x="f7" y="f15"/>
                </a:lnTo>
                <a:arcTo wR="f36" hR="f41" stAng="f72" swAng="f62"/>
                <a:lnTo>
                  <a:pt x="f91" y="f92"/>
                </a:lnTo>
                <a:lnTo>
                  <a:pt x="f13" y="f8"/>
                </a:lnTo>
                <a:lnTo>
                  <a:pt x="f14" y="f8"/>
                </a:lnTo>
                <a:lnTo>
                  <a:pt x="f93" y="f94"/>
                </a:lnTo>
                <a:lnTo>
                  <a:pt x="f15" y="f8"/>
                </a:lnTo>
                <a:arcTo wR="f41" hR="f46" stAng="f73" swAng="f65"/>
                <a:lnTo>
                  <a:pt x="f95" y="f96"/>
                </a:lnTo>
                <a:lnTo>
                  <a:pt x="f8" y="f14"/>
                </a:lnTo>
                <a:lnTo>
                  <a:pt x="f8" y="f13"/>
                </a:lnTo>
                <a:lnTo>
                  <a:pt x="f97" y="f98"/>
                </a:lnTo>
                <a:lnTo>
                  <a:pt x="f8" y="f12"/>
                </a:lnTo>
                <a:arcTo wR="f46" hR="f35" stAng="f74" swAng="f68"/>
                <a:lnTo>
                  <a:pt x="f99" y="f100"/>
                </a:lnTo>
                <a:lnTo>
                  <a:pt x="f14" y="f7"/>
                </a:lnTo>
                <a:lnTo>
                  <a:pt x="f13" y="f7"/>
                </a:lnTo>
                <a:lnTo>
                  <a:pt x="f101" y="f102"/>
                </a:lnTo>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en-IN" sz="1600" b="0" i="0" u="none" strike="noStrike" kern="1200">
                <a:ln>
                  <a:noFill/>
                </a:ln>
                <a:latin typeface="Arial" pitchFamily="18"/>
                <a:ea typeface="Microsoft YaHei" pitchFamily="2"/>
                <a:cs typeface="Mangal" pitchFamily="2"/>
              </a:rPr>
              <a:t>Select the</a:t>
            </a:r>
          </a:p>
          <a:p>
            <a:pPr marL="0" marR="0" lvl="0" indent="0" algn="ctr" rtl="0" hangingPunct="0">
              <a:lnSpc>
                <a:spcPct val="100000"/>
              </a:lnSpc>
              <a:spcBef>
                <a:spcPts val="0"/>
              </a:spcBef>
              <a:spcAft>
                <a:spcPts val="0"/>
              </a:spcAft>
              <a:buNone/>
              <a:tabLst/>
            </a:pPr>
            <a:r>
              <a:rPr lang="en-IN" sz="1600" b="0" i="0" u="none" strike="noStrike" kern="1200">
                <a:ln>
                  <a:noFill/>
                </a:ln>
                <a:latin typeface="Arial" pitchFamily="18"/>
                <a:ea typeface="Microsoft YaHei" pitchFamily="2"/>
                <a:cs typeface="Mangal" pitchFamily="2"/>
              </a:rPr>
              <a:t>date</a:t>
            </a:r>
          </a:p>
        </p:txBody>
      </p:sp>
      <p:sp>
        <p:nvSpPr>
          <p:cNvPr id="8" name="Freeform 7"/>
          <p:cNvSpPr/>
          <p:nvPr/>
        </p:nvSpPr>
        <p:spPr>
          <a:xfrm>
            <a:off x="8712000" y="2520000"/>
            <a:ext cx="1224000" cy="792000"/>
          </a:xfrm>
          <a:custGeom>
            <a:avLst>
              <a:gd name="f0" fmla="val 7938"/>
              <a:gd name="f1" fmla="val -8930"/>
            </a:avLst>
            <a:gdLst>
              <a:gd name="f2" fmla="val 10800000"/>
              <a:gd name="f3" fmla="val 5400000"/>
              <a:gd name="f4" fmla="val 16200000"/>
              <a:gd name="f5" fmla="val w"/>
              <a:gd name="f6" fmla="val h"/>
              <a:gd name="f7" fmla="val 0"/>
              <a:gd name="f8" fmla="val 21600"/>
              <a:gd name="f9" fmla="+- 0 0 1"/>
              <a:gd name="f10" fmla="val -2147483647"/>
              <a:gd name="f11" fmla="val 2147483647"/>
              <a:gd name="f12" fmla="val 3590"/>
              <a:gd name="f13" fmla="val 8970"/>
              <a:gd name="f14" fmla="val 12630"/>
              <a:gd name="f15" fmla="val 18010"/>
              <a:gd name="f16" fmla="*/ f5 1 21600"/>
              <a:gd name="f17" fmla="*/ f6 1 21600"/>
              <a:gd name="f18" fmla="pin -2147483647 f0 2147483647"/>
              <a:gd name="f19" fmla="pin -2147483647 f1 2147483647"/>
              <a:gd name="f20" fmla="+- 0 0 f12"/>
              <a:gd name="f21" fmla="+- 3590 0 f7"/>
              <a:gd name="f22" fmla="+- 0 0 f3"/>
              <a:gd name="f23" fmla="+- 21600 0 f15"/>
              <a:gd name="f24" fmla="+- 18010 0 f8"/>
              <a:gd name="f25" fmla="+- f18 0 10800"/>
              <a:gd name="f26" fmla="+- f19 0 10800"/>
              <a:gd name="f27" fmla="+- f19 0 21600"/>
              <a:gd name="f28" fmla="+- f18 0 21600"/>
              <a:gd name="f29" fmla="*/ f18 f16 1"/>
              <a:gd name="f30" fmla="*/ f19 f17 1"/>
              <a:gd name="f31" fmla="*/ 800 f16 1"/>
              <a:gd name="f32" fmla="*/ 20800 f16 1"/>
              <a:gd name="f33" fmla="*/ 20800 f17 1"/>
              <a:gd name="f34" fmla="*/ 800 f17 1"/>
              <a:gd name="f35" fmla="abs f20"/>
              <a:gd name="f36" fmla="abs f21"/>
              <a:gd name="f37" fmla="?: f20 f22 f3"/>
              <a:gd name="f38" fmla="?: f20 f3 f22"/>
              <a:gd name="f39" fmla="?: f20 f4 f3"/>
              <a:gd name="f40" fmla="?: f20 f3 f4"/>
              <a:gd name="f41" fmla="abs f23"/>
              <a:gd name="f42" fmla="?: f21 f22 f3"/>
              <a:gd name="f43" fmla="?: f21 f3 f22"/>
              <a:gd name="f44" fmla="?: f23 0 f2"/>
              <a:gd name="f45" fmla="?: f23 f2 0"/>
              <a:gd name="f46" fmla="abs f24"/>
              <a:gd name="f47" fmla="?: f23 f22 f3"/>
              <a:gd name="f48" fmla="?: f23 f3 f22"/>
              <a:gd name="f49" fmla="?: f23 f4 f3"/>
              <a:gd name="f50" fmla="?: f23 f3 f4"/>
              <a:gd name="f51" fmla="?: f24 f22 f3"/>
              <a:gd name="f52" fmla="?: f24 f3 f22"/>
              <a:gd name="f53" fmla="?: f20 0 f2"/>
              <a:gd name="f54" fmla="?: f20 f2 0"/>
              <a:gd name="f55" fmla="abs f25"/>
              <a:gd name="f56" fmla="abs f26"/>
              <a:gd name="f57" fmla="?: f20 f40 f39"/>
              <a:gd name="f58" fmla="?: f20 f39 f40"/>
              <a:gd name="f59" fmla="?: f21 f38 f37"/>
              <a:gd name="f60" fmla="?: f21 f45 f44"/>
              <a:gd name="f61" fmla="?: f21 f44 f45"/>
              <a:gd name="f62" fmla="?: f23 f42 f43"/>
              <a:gd name="f63" fmla="?: f23 f50 f49"/>
              <a:gd name="f64" fmla="?: f23 f49 f50"/>
              <a:gd name="f65" fmla="?: f24 f48 f47"/>
              <a:gd name="f66" fmla="?: f24 f54 f53"/>
              <a:gd name="f67" fmla="?: f24 f53 f54"/>
              <a:gd name="f68" fmla="?: f20 f51 f52"/>
              <a:gd name="f69" fmla="+- f55 0 f56"/>
              <a:gd name="f70" fmla="+- f56 0 f55"/>
              <a:gd name="f71" fmla="?: f21 f58 f57"/>
              <a:gd name="f72" fmla="?: f23 f60 f61"/>
              <a:gd name="f73" fmla="?: f24 f64 f63"/>
              <a:gd name="f74" fmla="?: f20 f66 f67"/>
              <a:gd name="f75" fmla="?: f26 f9 f69"/>
              <a:gd name="f76" fmla="?: f26 f69 f9"/>
              <a:gd name="f77" fmla="?: f25 f9 f70"/>
              <a:gd name="f78" fmla="?: f25 f70 f9"/>
              <a:gd name="f79" fmla="?: f18 f9 f75"/>
              <a:gd name="f80" fmla="?: f18 f9 f76"/>
              <a:gd name="f81" fmla="?: f27 f77 f9"/>
              <a:gd name="f82" fmla="?: f27 f78 f9"/>
              <a:gd name="f83" fmla="?: f28 f76 f9"/>
              <a:gd name="f84" fmla="?: f28 f75 f9"/>
              <a:gd name="f85" fmla="?: f19 f9 f78"/>
              <a:gd name="f86" fmla="?: f19 f9 f77"/>
              <a:gd name="f87" fmla="?: f79 f18 0"/>
              <a:gd name="f88" fmla="?: f79 f19 6280"/>
              <a:gd name="f89" fmla="?: f80 f18 0"/>
              <a:gd name="f90" fmla="?: f80 f19 15320"/>
              <a:gd name="f91" fmla="?: f81 f18 6280"/>
              <a:gd name="f92" fmla="?: f81 f19 21600"/>
              <a:gd name="f93" fmla="?: f82 f18 15320"/>
              <a:gd name="f94" fmla="?: f82 f19 21600"/>
              <a:gd name="f95" fmla="?: f83 f18 21600"/>
              <a:gd name="f96" fmla="?: f83 f19 15320"/>
              <a:gd name="f97" fmla="?: f84 f18 21600"/>
              <a:gd name="f98" fmla="?: f84 f19 6280"/>
              <a:gd name="f99" fmla="?: f85 f18 15320"/>
              <a:gd name="f100" fmla="?: f85 f19 0"/>
              <a:gd name="f101" fmla="?: f86 f18 6280"/>
              <a:gd name="f102" fmla="?: f86 f19 0"/>
            </a:gdLst>
            <a:ahLst>
              <a:ahXY gdRefX="f0" minX="f10" maxX="f11" gdRefY="f1" minY="f10" maxY="f11">
                <a:pos x="f29" y="f30"/>
              </a:ahXY>
            </a:ahLst>
            <a:cxnLst>
              <a:cxn ang="3cd4">
                <a:pos x="hc" y="t"/>
              </a:cxn>
              <a:cxn ang="0">
                <a:pos x="r" y="vc"/>
              </a:cxn>
              <a:cxn ang="cd4">
                <a:pos x="hc" y="b"/>
              </a:cxn>
              <a:cxn ang="cd2">
                <a:pos x="l" y="vc"/>
              </a:cxn>
            </a:cxnLst>
            <a:rect l="f31" t="f34" r="f32" b="f33"/>
            <a:pathLst>
              <a:path w="21600" h="21600">
                <a:moveTo>
                  <a:pt x="f12" y="f7"/>
                </a:moveTo>
                <a:arcTo wR="f35" hR="f36" stAng="f71" swAng="f59"/>
                <a:lnTo>
                  <a:pt x="f87" y="f88"/>
                </a:lnTo>
                <a:lnTo>
                  <a:pt x="f7" y="f13"/>
                </a:lnTo>
                <a:lnTo>
                  <a:pt x="f7" y="f14"/>
                </a:lnTo>
                <a:lnTo>
                  <a:pt x="f89" y="f90"/>
                </a:lnTo>
                <a:lnTo>
                  <a:pt x="f7" y="f15"/>
                </a:lnTo>
                <a:arcTo wR="f36" hR="f41" stAng="f72" swAng="f62"/>
                <a:lnTo>
                  <a:pt x="f91" y="f92"/>
                </a:lnTo>
                <a:lnTo>
                  <a:pt x="f13" y="f8"/>
                </a:lnTo>
                <a:lnTo>
                  <a:pt x="f14" y="f8"/>
                </a:lnTo>
                <a:lnTo>
                  <a:pt x="f93" y="f94"/>
                </a:lnTo>
                <a:lnTo>
                  <a:pt x="f15" y="f8"/>
                </a:lnTo>
                <a:arcTo wR="f41" hR="f46" stAng="f73" swAng="f65"/>
                <a:lnTo>
                  <a:pt x="f95" y="f96"/>
                </a:lnTo>
                <a:lnTo>
                  <a:pt x="f8" y="f14"/>
                </a:lnTo>
                <a:lnTo>
                  <a:pt x="f8" y="f13"/>
                </a:lnTo>
                <a:lnTo>
                  <a:pt x="f97" y="f98"/>
                </a:lnTo>
                <a:lnTo>
                  <a:pt x="f8" y="f12"/>
                </a:lnTo>
                <a:arcTo wR="f46" hR="f35" stAng="f74" swAng="f68"/>
                <a:lnTo>
                  <a:pt x="f99" y="f100"/>
                </a:lnTo>
                <a:lnTo>
                  <a:pt x="f14" y="f7"/>
                </a:lnTo>
                <a:lnTo>
                  <a:pt x="f13" y="f7"/>
                </a:lnTo>
                <a:lnTo>
                  <a:pt x="f101" y="f102"/>
                </a:lnTo>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endParaRPr lang="en-IN" sz="1600" b="0" i="0" u="none" strike="noStrike" kern="1200">
              <a:ln>
                <a:noFill/>
              </a:ln>
              <a:latin typeface="Arial" pitchFamily="18"/>
              <a:ea typeface="Microsoft YaHei" pitchFamily="2"/>
              <a:cs typeface="Mangal" pitchFamily="2"/>
            </a:endParaRPr>
          </a:p>
          <a:p>
            <a:pPr marL="0" marR="0" lvl="0" indent="0" algn="ctr" rtl="0" hangingPunct="0">
              <a:lnSpc>
                <a:spcPct val="100000"/>
              </a:lnSpc>
              <a:spcBef>
                <a:spcPts val="0"/>
              </a:spcBef>
              <a:spcAft>
                <a:spcPts val="0"/>
              </a:spcAft>
              <a:buNone/>
              <a:tabLst/>
            </a:pPr>
            <a:r>
              <a:rPr lang="en-IN" sz="1600" b="0" i="0" u="none" strike="noStrike" kern="1200">
                <a:ln>
                  <a:noFill/>
                </a:ln>
                <a:latin typeface="Arial" pitchFamily="18"/>
                <a:ea typeface="Microsoft YaHei" pitchFamily="2"/>
                <a:cs typeface="Mangal" pitchFamily="2"/>
              </a:rPr>
              <a:t>Advance</a:t>
            </a:r>
          </a:p>
          <a:p>
            <a:pPr marL="0" marR="0" lvl="0" indent="0" algn="ctr" rtl="0" hangingPunct="0">
              <a:lnSpc>
                <a:spcPct val="100000"/>
              </a:lnSpc>
              <a:spcBef>
                <a:spcPts val="0"/>
              </a:spcBef>
              <a:spcAft>
                <a:spcPts val="0"/>
              </a:spcAft>
              <a:buNone/>
              <a:tabLst/>
            </a:pPr>
            <a:r>
              <a:rPr lang="en-IN" sz="1600" b="0" i="0" u="none" strike="noStrike" kern="1200">
                <a:ln>
                  <a:noFill/>
                </a:ln>
                <a:latin typeface="Arial" pitchFamily="18"/>
                <a:ea typeface="Microsoft YaHei" pitchFamily="2"/>
                <a:cs typeface="Mangal" pitchFamily="2"/>
              </a:rPr>
              <a:t>Search to</a:t>
            </a:r>
          </a:p>
          <a:p>
            <a:pPr marL="0" marR="0" lvl="0" indent="0" algn="ctr" rtl="0" hangingPunct="0">
              <a:lnSpc>
                <a:spcPct val="100000"/>
              </a:lnSpc>
              <a:spcBef>
                <a:spcPts val="0"/>
              </a:spcBef>
              <a:spcAft>
                <a:spcPts val="0"/>
              </a:spcAft>
              <a:buNone/>
              <a:tabLst/>
            </a:pPr>
            <a:r>
              <a:rPr lang="en-IN" sz="1600" b="0" i="0" u="none" strike="noStrike" kern="1200">
                <a:ln>
                  <a:noFill/>
                </a:ln>
                <a:latin typeface="Arial" pitchFamily="18"/>
                <a:ea typeface="Microsoft YaHei" pitchFamily="2"/>
                <a:cs typeface="Mangal" pitchFamily="2"/>
              </a:rPr>
              <a:t>Fine-Filte</a:t>
            </a:r>
            <a:r>
              <a:rPr lang="en-IN" sz="1800" b="0" i="0" u="none" strike="noStrike" kern="1200">
                <a:ln>
                  <a:noFill/>
                </a:ln>
                <a:latin typeface="Arial" pitchFamily="18"/>
                <a:ea typeface="Microsoft YaHei" pitchFamily="2"/>
                <a:cs typeface="Mangal" pitchFamily="2"/>
              </a:rPr>
              <a:t>r</a:t>
            </a:r>
          </a:p>
          <a:p>
            <a:pPr marL="0" marR="0" lvl="0" indent="0" algn="ctr" rtl="0" hangingPunct="0">
              <a:lnSpc>
                <a:spcPct val="100000"/>
              </a:lnSpc>
              <a:spcBef>
                <a:spcPts val="0"/>
              </a:spcBef>
              <a:spcAft>
                <a:spcPts val="0"/>
              </a:spcAft>
              <a:buNone/>
              <a:tabLst/>
            </a:pPr>
            <a:endParaRPr lang="en-IN" sz="1800" b="0" i="0" u="none" strike="noStrike" kern="1200">
              <a:ln>
                <a:noFill/>
              </a:ln>
              <a:latin typeface="Arial" pitchFamily="18"/>
              <a:ea typeface="Microsoft YaHei" pitchFamily="2"/>
              <a:cs typeface="Mang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404813"/>
            <a:ext cx="9070975"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IN" sz="4000" b="1" u="sng">
                <a:solidFill>
                  <a:srgbClr val="CC0000"/>
                </a:solidFill>
                <a:effectLst>
                  <a:outerShdw dist="17961" dir="2700000">
                    <a:scrgbClr r="0" g="0" b="0"/>
                  </a:outerShdw>
                </a:effectLst>
              </a:rPr>
              <a:t>ADVANCE SEARCH</a:t>
            </a:r>
          </a:p>
        </p:txBody>
      </p:sp>
      <p:sp>
        <p:nvSpPr>
          <p:cNvPr id="3" name="Text Placeholder 2"/>
          <p:cNvSpPr txBox="1">
            <a:spLocks noGrp="1"/>
          </p:cNvSpPr>
          <p:nvPr>
            <p:ph type="body" idx="4294967295"/>
          </p:nvPr>
        </p:nvSpPr>
        <p:spPr>
          <a:xfrm>
            <a:off x="0" y="720725"/>
            <a:ext cx="9072563" cy="6623050"/>
          </a:xfrm>
        </p:spPr>
        <p:txBody>
          <a:bodyPr/>
          <a:lstStyle>
            <a:defPPr marL="432000" marR="0" lvl="0" indent="-324000">
              <a:spcBef>
                <a:spcPts val="0"/>
              </a:spcBef>
              <a:spcAft>
                <a:spcPts val="1414"/>
              </a:spcAft>
              <a:buSzPct val="45000"/>
              <a:buFont typeface="StarSymbol"/>
              <a:buNone/>
              <a:defRPr lang="en-IN"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en-IN"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75000"/>
              <a:buFont typeface="StarSymbol"/>
              <a:buChar char="–"/>
              <a:defRPr lang="en-IN"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45000"/>
              <a:buFont typeface="StarSymbol"/>
              <a:buChar char="●"/>
              <a:defRPr lang="en-IN"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75000"/>
              <a:buFont typeface="StarSymbol"/>
              <a:buChar char="–"/>
              <a:defRPr lang="en-IN"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45000"/>
              <a:buFont typeface="StarSymbol"/>
              <a:buChar char="●"/>
              <a:defRPr lang="en-IN" sz="2000" b="0" i="0" u="none" strike="noStrike" kern="1200">
                <a:ln>
                  <a:noFill/>
                </a:ln>
                <a:latin typeface="Arial" pitchFamily="18"/>
                <a:ea typeface="Microsoft YaHei" pitchFamily="2"/>
                <a:cs typeface="Mangal" pitchFamily="2"/>
              </a:defRPr>
            </a:lvl5pPr>
            <a:lvl6pPr marL="2592000" marR="0" lvl="5" indent="-216000">
              <a:spcBef>
                <a:spcPts val="0"/>
              </a:spcBef>
              <a:spcAft>
                <a:spcPts val="283"/>
              </a:spcAft>
              <a:buSzPct val="45000"/>
              <a:buFont typeface="StarSymbol"/>
              <a:buChar char="●"/>
              <a:defRPr lang="en-IN" sz="2000" b="0" i="0" u="none" strike="noStrike" kern="1200">
                <a:ln>
                  <a:noFill/>
                </a:ln>
                <a:latin typeface="Arial" pitchFamily="18"/>
                <a:ea typeface="Microsoft YaHei" pitchFamily="2"/>
                <a:cs typeface="Mangal" pitchFamily="2"/>
              </a:defRPr>
            </a:lvl6pPr>
            <a:lvl7pPr marL="3024000" marR="0" lvl="6" indent="-216000">
              <a:spcBef>
                <a:spcPts val="0"/>
              </a:spcBef>
              <a:spcAft>
                <a:spcPts val="283"/>
              </a:spcAft>
              <a:buSzPct val="45000"/>
              <a:buFont typeface="StarSymbol"/>
              <a:buChar char="●"/>
              <a:defRPr lang="en-IN"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en-IN"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en-IN" sz="2000" b="0" i="0" u="none" strike="noStrike" kern="1200">
                <a:ln>
                  <a:noFill/>
                </a:ln>
                <a:latin typeface="Arial" pitchFamily="18"/>
                <a:ea typeface="Microsoft YaHei" pitchFamily="2"/>
                <a:cs typeface="Mangal" pitchFamily="2"/>
              </a:defRPr>
            </a:lvl9pPr>
          </a:lstStyle>
          <a:p>
            <a:pPr lvl="0" algn="ctr">
              <a:lnSpc>
                <a:spcPct val="95000"/>
              </a:lnSpc>
              <a:buNone/>
            </a:pPr>
            <a:r>
              <a:rPr lang="en-US" sz="1200">
                <a:solidFill>
                  <a:srgbClr val="000000"/>
                </a:solidFill>
                <a:latin typeface="Verdana" pitchFamily="34"/>
              </a:rPr>
              <a:t>Advance Search option has more search options to filter business opportunities matching to your criteria. You don't have to fill all the fields. Just put values in those fields which are in your Search Criteria</a:t>
            </a:r>
            <a:r>
              <a:rPr lang="en-US" sz="1200">
                <a:solidFill>
                  <a:srgbClr val="280099"/>
                </a:solidFill>
                <a:latin typeface="Verdana" pitchFamily="34"/>
              </a:rPr>
              <a:t/>
            </a:r>
            <a:br>
              <a:rPr lang="en-US" sz="1200">
                <a:solidFill>
                  <a:srgbClr val="280099"/>
                </a:solidFill>
                <a:latin typeface="Verdana" pitchFamily="34"/>
              </a:rPr>
            </a:br>
            <a:endParaRPr lang="en-US" sz="1200">
              <a:solidFill>
                <a:srgbClr val="280099"/>
              </a:solidFill>
              <a:latin typeface="Verdana" pitchFamily="34"/>
            </a:endParaRPr>
          </a:p>
        </p:txBody>
      </p:sp>
      <p:pic>
        <p:nvPicPr>
          <p:cNvPr id="4" name="Picture 3"/>
          <p:cNvPicPr>
            <a:picLocks noChangeAspect="1"/>
          </p:cNvPicPr>
          <p:nvPr/>
        </p:nvPicPr>
        <p:blipFill>
          <a:blip r:embed="rId3">
            <a:lum/>
            <a:alphaModFix/>
          </a:blip>
          <a:srcRect/>
          <a:stretch>
            <a:fillRect/>
          </a:stretch>
        </p:blipFill>
        <p:spPr>
          <a:xfrm>
            <a:off x="503999" y="1152000"/>
            <a:ext cx="8678880" cy="6263999"/>
          </a:xfrm>
          <a:prstGeom prst="rect">
            <a:avLst/>
          </a:prstGeom>
          <a:noFill/>
          <a:ln>
            <a:noFill/>
          </a:ln>
        </p:spPr>
      </p:pic>
      <p:sp>
        <p:nvSpPr>
          <p:cNvPr id="5" name="Freeform 4"/>
          <p:cNvSpPr/>
          <p:nvPr/>
        </p:nvSpPr>
        <p:spPr>
          <a:xfrm>
            <a:off x="144000" y="1944000"/>
            <a:ext cx="1152000" cy="720000"/>
          </a:xfrm>
          <a:custGeom>
            <a:avLst>
              <a:gd name="f0" fmla="val 26202"/>
              <a:gd name="f1" fmla="val 39173"/>
            </a:avLst>
            <a:gdLst>
              <a:gd name="f2" fmla="val 10800000"/>
              <a:gd name="f3" fmla="val 5400000"/>
              <a:gd name="f4" fmla="val 16200000"/>
              <a:gd name="f5" fmla="val w"/>
              <a:gd name="f6" fmla="val h"/>
              <a:gd name="f7" fmla="val 0"/>
              <a:gd name="f8" fmla="val 21600"/>
              <a:gd name="f9" fmla="+- 0 0 1"/>
              <a:gd name="f10" fmla="val -2147483647"/>
              <a:gd name="f11" fmla="val 2147483647"/>
              <a:gd name="f12" fmla="val 3590"/>
              <a:gd name="f13" fmla="val 8970"/>
              <a:gd name="f14" fmla="val 12630"/>
              <a:gd name="f15" fmla="val 18010"/>
              <a:gd name="f16" fmla="*/ f5 1 21600"/>
              <a:gd name="f17" fmla="*/ f6 1 21600"/>
              <a:gd name="f18" fmla="pin -2147483647 f0 2147483647"/>
              <a:gd name="f19" fmla="pin -2147483647 f1 2147483647"/>
              <a:gd name="f20" fmla="+- 0 0 f12"/>
              <a:gd name="f21" fmla="+- 3590 0 f7"/>
              <a:gd name="f22" fmla="+- 0 0 f3"/>
              <a:gd name="f23" fmla="+- 21600 0 f15"/>
              <a:gd name="f24" fmla="+- 18010 0 f8"/>
              <a:gd name="f25" fmla="+- f18 0 10800"/>
              <a:gd name="f26" fmla="+- f19 0 10800"/>
              <a:gd name="f27" fmla="+- f19 0 21600"/>
              <a:gd name="f28" fmla="+- f18 0 21600"/>
              <a:gd name="f29" fmla="*/ f18 f16 1"/>
              <a:gd name="f30" fmla="*/ f19 f17 1"/>
              <a:gd name="f31" fmla="*/ 800 f16 1"/>
              <a:gd name="f32" fmla="*/ 20800 f16 1"/>
              <a:gd name="f33" fmla="*/ 20800 f17 1"/>
              <a:gd name="f34" fmla="*/ 800 f17 1"/>
              <a:gd name="f35" fmla="abs f20"/>
              <a:gd name="f36" fmla="abs f21"/>
              <a:gd name="f37" fmla="?: f20 f22 f3"/>
              <a:gd name="f38" fmla="?: f20 f3 f22"/>
              <a:gd name="f39" fmla="?: f20 f4 f3"/>
              <a:gd name="f40" fmla="?: f20 f3 f4"/>
              <a:gd name="f41" fmla="abs f23"/>
              <a:gd name="f42" fmla="?: f21 f22 f3"/>
              <a:gd name="f43" fmla="?: f21 f3 f22"/>
              <a:gd name="f44" fmla="?: f23 0 f2"/>
              <a:gd name="f45" fmla="?: f23 f2 0"/>
              <a:gd name="f46" fmla="abs f24"/>
              <a:gd name="f47" fmla="?: f23 f22 f3"/>
              <a:gd name="f48" fmla="?: f23 f3 f22"/>
              <a:gd name="f49" fmla="?: f23 f4 f3"/>
              <a:gd name="f50" fmla="?: f23 f3 f4"/>
              <a:gd name="f51" fmla="?: f24 f22 f3"/>
              <a:gd name="f52" fmla="?: f24 f3 f22"/>
              <a:gd name="f53" fmla="?: f20 0 f2"/>
              <a:gd name="f54" fmla="?: f20 f2 0"/>
              <a:gd name="f55" fmla="abs f25"/>
              <a:gd name="f56" fmla="abs f26"/>
              <a:gd name="f57" fmla="?: f20 f40 f39"/>
              <a:gd name="f58" fmla="?: f20 f39 f40"/>
              <a:gd name="f59" fmla="?: f21 f38 f37"/>
              <a:gd name="f60" fmla="?: f21 f45 f44"/>
              <a:gd name="f61" fmla="?: f21 f44 f45"/>
              <a:gd name="f62" fmla="?: f23 f42 f43"/>
              <a:gd name="f63" fmla="?: f23 f50 f49"/>
              <a:gd name="f64" fmla="?: f23 f49 f50"/>
              <a:gd name="f65" fmla="?: f24 f48 f47"/>
              <a:gd name="f66" fmla="?: f24 f54 f53"/>
              <a:gd name="f67" fmla="?: f24 f53 f54"/>
              <a:gd name="f68" fmla="?: f20 f51 f52"/>
              <a:gd name="f69" fmla="+- f55 0 f56"/>
              <a:gd name="f70" fmla="+- f56 0 f55"/>
              <a:gd name="f71" fmla="?: f21 f58 f57"/>
              <a:gd name="f72" fmla="?: f23 f60 f61"/>
              <a:gd name="f73" fmla="?: f24 f64 f63"/>
              <a:gd name="f74" fmla="?: f20 f66 f67"/>
              <a:gd name="f75" fmla="?: f26 f9 f69"/>
              <a:gd name="f76" fmla="?: f26 f69 f9"/>
              <a:gd name="f77" fmla="?: f25 f9 f70"/>
              <a:gd name="f78" fmla="?: f25 f70 f9"/>
              <a:gd name="f79" fmla="?: f18 f9 f75"/>
              <a:gd name="f80" fmla="?: f18 f9 f76"/>
              <a:gd name="f81" fmla="?: f27 f77 f9"/>
              <a:gd name="f82" fmla="?: f27 f78 f9"/>
              <a:gd name="f83" fmla="?: f28 f76 f9"/>
              <a:gd name="f84" fmla="?: f28 f75 f9"/>
              <a:gd name="f85" fmla="?: f19 f9 f78"/>
              <a:gd name="f86" fmla="?: f19 f9 f77"/>
              <a:gd name="f87" fmla="?: f79 f18 0"/>
              <a:gd name="f88" fmla="?: f79 f19 6280"/>
              <a:gd name="f89" fmla="?: f80 f18 0"/>
              <a:gd name="f90" fmla="?: f80 f19 15320"/>
              <a:gd name="f91" fmla="?: f81 f18 6280"/>
              <a:gd name="f92" fmla="?: f81 f19 21600"/>
              <a:gd name="f93" fmla="?: f82 f18 15320"/>
              <a:gd name="f94" fmla="?: f82 f19 21600"/>
              <a:gd name="f95" fmla="?: f83 f18 21600"/>
              <a:gd name="f96" fmla="?: f83 f19 15320"/>
              <a:gd name="f97" fmla="?: f84 f18 21600"/>
              <a:gd name="f98" fmla="?: f84 f19 6280"/>
              <a:gd name="f99" fmla="?: f85 f18 15320"/>
              <a:gd name="f100" fmla="?: f85 f19 0"/>
              <a:gd name="f101" fmla="?: f86 f18 6280"/>
              <a:gd name="f102" fmla="?: f86 f19 0"/>
            </a:gdLst>
            <a:ahLst>
              <a:ahXY gdRefX="f0" minX="f10" maxX="f11" gdRefY="f1" minY="f10" maxY="f11">
                <a:pos x="f29" y="f30"/>
              </a:ahXY>
            </a:ahLst>
            <a:cxnLst>
              <a:cxn ang="3cd4">
                <a:pos x="hc" y="t"/>
              </a:cxn>
              <a:cxn ang="0">
                <a:pos x="r" y="vc"/>
              </a:cxn>
              <a:cxn ang="cd4">
                <a:pos x="hc" y="b"/>
              </a:cxn>
              <a:cxn ang="cd2">
                <a:pos x="l" y="vc"/>
              </a:cxn>
            </a:cxnLst>
            <a:rect l="f31" t="f34" r="f32" b="f33"/>
            <a:pathLst>
              <a:path w="21600" h="21600">
                <a:moveTo>
                  <a:pt x="f12" y="f7"/>
                </a:moveTo>
                <a:arcTo wR="f35" hR="f36" stAng="f71" swAng="f59"/>
                <a:lnTo>
                  <a:pt x="f87" y="f88"/>
                </a:lnTo>
                <a:lnTo>
                  <a:pt x="f7" y="f13"/>
                </a:lnTo>
                <a:lnTo>
                  <a:pt x="f7" y="f14"/>
                </a:lnTo>
                <a:lnTo>
                  <a:pt x="f89" y="f90"/>
                </a:lnTo>
                <a:lnTo>
                  <a:pt x="f7" y="f15"/>
                </a:lnTo>
                <a:arcTo wR="f36" hR="f41" stAng="f72" swAng="f62"/>
                <a:lnTo>
                  <a:pt x="f91" y="f92"/>
                </a:lnTo>
                <a:lnTo>
                  <a:pt x="f13" y="f8"/>
                </a:lnTo>
                <a:lnTo>
                  <a:pt x="f14" y="f8"/>
                </a:lnTo>
                <a:lnTo>
                  <a:pt x="f93" y="f94"/>
                </a:lnTo>
                <a:lnTo>
                  <a:pt x="f15" y="f8"/>
                </a:lnTo>
                <a:arcTo wR="f41" hR="f46" stAng="f73" swAng="f65"/>
                <a:lnTo>
                  <a:pt x="f95" y="f96"/>
                </a:lnTo>
                <a:lnTo>
                  <a:pt x="f8" y="f14"/>
                </a:lnTo>
                <a:lnTo>
                  <a:pt x="f8" y="f13"/>
                </a:lnTo>
                <a:lnTo>
                  <a:pt x="f97" y="f98"/>
                </a:lnTo>
                <a:lnTo>
                  <a:pt x="f8" y="f12"/>
                </a:lnTo>
                <a:arcTo wR="f46" hR="f35" stAng="f74" swAng="f68"/>
                <a:lnTo>
                  <a:pt x="f99" y="f100"/>
                </a:lnTo>
                <a:lnTo>
                  <a:pt x="f14" y="f7"/>
                </a:lnTo>
                <a:lnTo>
                  <a:pt x="f13" y="f7"/>
                </a:lnTo>
                <a:lnTo>
                  <a:pt x="f101" y="f102"/>
                </a:lnTo>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en-IN" sz="1300" b="0" i="0" u="none" strike="noStrike" kern="1200">
                <a:ln>
                  <a:noFill/>
                </a:ln>
                <a:latin typeface="Arial" pitchFamily="18"/>
                <a:ea typeface="Microsoft YaHei" pitchFamily="2"/>
                <a:cs typeface="Mangal" pitchFamily="2"/>
              </a:rPr>
              <a:t>Select region or</a:t>
            </a:r>
          </a:p>
          <a:p>
            <a:pPr marL="0" marR="0" lvl="0" indent="0" algn="ctr" rtl="0" hangingPunct="0">
              <a:lnSpc>
                <a:spcPct val="100000"/>
              </a:lnSpc>
              <a:spcBef>
                <a:spcPts val="0"/>
              </a:spcBef>
              <a:spcAft>
                <a:spcPts val="0"/>
              </a:spcAft>
              <a:buNone/>
              <a:tabLst/>
            </a:pPr>
            <a:r>
              <a:rPr lang="en-IN" sz="1300" b="0" i="0" u="none" strike="noStrike" kern="1200">
                <a:ln>
                  <a:noFill/>
                </a:ln>
                <a:latin typeface="Arial" pitchFamily="18"/>
                <a:ea typeface="Microsoft YaHei" pitchFamily="2"/>
                <a:cs typeface="Mangal" pitchFamily="2"/>
              </a:rPr>
              <a:t> country</a:t>
            </a:r>
          </a:p>
          <a:p>
            <a:pPr marL="0" marR="0" lvl="0" indent="0" algn="ctr" rtl="0" hangingPunct="0">
              <a:lnSpc>
                <a:spcPct val="100000"/>
              </a:lnSpc>
              <a:spcBef>
                <a:spcPts val="0"/>
              </a:spcBef>
              <a:spcAft>
                <a:spcPts val="0"/>
              </a:spcAft>
              <a:buNone/>
              <a:tabLst/>
            </a:pPr>
            <a:r>
              <a:rPr lang="en-IN" sz="1300" b="0" i="0" u="none" strike="noStrike" kern="1200">
                <a:ln>
                  <a:noFill/>
                </a:ln>
                <a:latin typeface="Arial" pitchFamily="18"/>
                <a:ea typeface="Microsoft YaHei" pitchFamily="2"/>
                <a:cs typeface="Mangal" pitchFamily="2"/>
              </a:rPr>
              <a:t> from the list</a:t>
            </a:r>
          </a:p>
        </p:txBody>
      </p:sp>
      <p:sp>
        <p:nvSpPr>
          <p:cNvPr id="6" name="Freeform 5"/>
          <p:cNvSpPr/>
          <p:nvPr/>
        </p:nvSpPr>
        <p:spPr>
          <a:xfrm>
            <a:off x="38880" y="3456000"/>
            <a:ext cx="1401119" cy="503999"/>
          </a:xfrm>
          <a:custGeom>
            <a:avLst>
              <a:gd name="f0" fmla="val 22471"/>
              <a:gd name="f1" fmla="val 40887"/>
            </a:avLst>
            <a:gdLst>
              <a:gd name="f2" fmla="val 10800000"/>
              <a:gd name="f3" fmla="val 5400000"/>
              <a:gd name="f4" fmla="val 16200000"/>
              <a:gd name="f5" fmla="val w"/>
              <a:gd name="f6" fmla="val h"/>
              <a:gd name="f7" fmla="val 0"/>
              <a:gd name="f8" fmla="val 21600"/>
              <a:gd name="f9" fmla="+- 0 0 1"/>
              <a:gd name="f10" fmla="val -2147483647"/>
              <a:gd name="f11" fmla="val 2147483647"/>
              <a:gd name="f12" fmla="val 3590"/>
              <a:gd name="f13" fmla="val 8970"/>
              <a:gd name="f14" fmla="val 12630"/>
              <a:gd name="f15" fmla="val 18010"/>
              <a:gd name="f16" fmla="*/ f5 1 21600"/>
              <a:gd name="f17" fmla="*/ f6 1 21600"/>
              <a:gd name="f18" fmla="pin -2147483647 f0 2147483647"/>
              <a:gd name="f19" fmla="pin -2147483647 f1 2147483647"/>
              <a:gd name="f20" fmla="+- 0 0 f12"/>
              <a:gd name="f21" fmla="+- 3590 0 f7"/>
              <a:gd name="f22" fmla="+- 0 0 f3"/>
              <a:gd name="f23" fmla="+- 21600 0 f15"/>
              <a:gd name="f24" fmla="+- 18010 0 f8"/>
              <a:gd name="f25" fmla="+- f18 0 10800"/>
              <a:gd name="f26" fmla="+- f19 0 10800"/>
              <a:gd name="f27" fmla="+- f19 0 21600"/>
              <a:gd name="f28" fmla="+- f18 0 21600"/>
              <a:gd name="f29" fmla="*/ f18 f16 1"/>
              <a:gd name="f30" fmla="*/ f19 f17 1"/>
              <a:gd name="f31" fmla="*/ 800 f16 1"/>
              <a:gd name="f32" fmla="*/ 20800 f16 1"/>
              <a:gd name="f33" fmla="*/ 20800 f17 1"/>
              <a:gd name="f34" fmla="*/ 800 f17 1"/>
              <a:gd name="f35" fmla="abs f20"/>
              <a:gd name="f36" fmla="abs f21"/>
              <a:gd name="f37" fmla="?: f20 f22 f3"/>
              <a:gd name="f38" fmla="?: f20 f3 f22"/>
              <a:gd name="f39" fmla="?: f20 f4 f3"/>
              <a:gd name="f40" fmla="?: f20 f3 f4"/>
              <a:gd name="f41" fmla="abs f23"/>
              <a:gd name="f42" fmla="?: f21 f22 f3"/>
              <a:gd name="f43" fmla="?: f21 f3 f22"/>
              <a:gd name="f44" fmla="?: f23 0 f2"/>
              <a:gd name="f45" fmla="?: f23 f2 0"/>
              <a:gd name="f46" fmla="abs f24"/>
              <a:gd name="f47" fmla="?: f23 f22 f3"/>
              <a:gd name="f48" fmla="?: f23 f3 f22"/>
              <a:gd name="f49" fmla="?: f23 f4 f3"/>
              <a:gd name="f50" fmla="?: f23 f3 f4"/>
              <a:gd name="f51" fmla="?: f24 f22 f3"/>
              <a:gd name="f52" fmla="?: f24 f3 f22"/>
              <a:gd name="f53" fmla="?: f20 0 f2"/>
              <a:gd name="f54" fmla="?: f20 f2 0"/>
              <a:gd name="f55" fmla="abs f25"/>
              <a:gd name="f56" fmla="abs f26"/>
              <a:gd name="f57" fmla="?: f20 f40 f39"/>
              <a:gd name="f58" fmla="?: f20 f39 f40"/>
              <a:gd name="f59" fmla="?: f21 f38 f37"/>
              <a:gd name="f60" fmla="?: f21 f45 f44"/>
              <a:gd name="f61" fmla="?: f21 f44 f45"/>
              <a:gd name="f62" fmla="?: f23 f42 f43"/>
              <a:gd name="f63" fmla="?: f23 f50 f49"/>
              <a:gd name="f64" fmla="?: f23 f49 f50"/>
              <a:gd name="f65" fmla="?: f24 f48 f47"/>
              <a:gd name="f66" fmla="?: f24 f54 f53"/>
              <a:gd name="f67" fmla="?: f24 f53 f54"/>
              <a:gd name="f68" fmla="?: f20 f51 f52"/>
              <a:gd name="f69" fmla="+- f55 0 f56"/>
              <a:gd name="f70" fmla="+- f56 0 f55"/>
              <a:gd name="f71" fmla="?: f21 f58 f57"/>
              <a:gd name="f72" fmla="?: f23 f60 f61"/>
              <a:gd name="f73" fmla="?: f24 f64 f63"/>
              <a:gd name="f74" fmla="?: f20 f66 f67"/>
              <a:gd name="f75" fmla="?: f26 f9 f69"/>
              <a:gd name="f76" fmla="?: f26 f69 f9"/>
              <a:gd name="f77" fmla="?: f25 f9 f70"/>
              <a:gd name="f78" fmla="?: f25 f70 f9"/>
              <a:gd name="f79" fmla="?: f18 f9 f75"/>
              <a:gd name="f80" fmla="?: f18 f9 f76"/>
              <a:gd name="f81" fmla="?: f27 f77 f9"/>
              <a:gd name="f82" fmla="?: f27 f78 f9"/>
              <a:gd name="f83" fmla="?: f28 f76 f9"/>
              <a:gd name="f84" fmla="?: f28 f75 f9"/>
              <a:gd name="f85" fmla="?: f19 f9 f78"/>
              <a:gd name="f86" fmla="?: f19 f9 f77"/>
              <a:gd name="f87" fmla="?: f79 f18 0"/>
              <a:gd name="f88" fmla="?: f79 f19 6280"/>
              <a:gd name="f89" fmla="?: f80 f18 0"/>
              <a:gd name="f90" fmla="?: f80 f19 15320"/>
              <a:gd name="f91" fmla="?: f81 f18 6280"/>
              <a:gd name="f92" fmla="?: f81 f19 21600"/>
              <a:gd name="f93" fmla="?: f82 f18 15320"/>
              <a:gd name="f94" fmla="?: f82 f19 21600"/>
              <a:gd name="f95" fmla="?: f83 f18 21600"/>
              <a:gd name="f96" fmla="?: f83 f19 15320"/>
              <a:gd name="f97" fmla="?: f84 f18 21600"/>
              <a:gd name="f98" fmla="?: f84 f19 6280"/>
              <a:gd name="f99" fmla="?: f85 f18 15320"/>
              <a:gd name="f100" fmla="?: f85 f19 0"/>
              <a:gd name="f101" fmla="?: f86 f18 6280"/>
              <a:gd name="f102" fmla="?: f86 f19 0"/>
            </a:gdLst>
            <a:ahLst>
              <a:ahXY gdRefX="f0" minX="f10" maxX="f11" gdRefY="f1" minY="f10" maxY="f11">
                <a:pos x="f29" y="f30"/>
              </a:ahXY>
            </a:ahLst>
            <a:cxnLst>
              <a:cxn ang="3cd4">
                <a:pos x="hc" y="t"/>
              </a:cxn>
              <a:cxn ang="0">
                <a:pos x="r" y="vc"/>
              </a:cxn>
              <a:cxn ang="cd4">
                <a:pos x="hc" y="b"/>
              </a:cxn>
              <a:cxn ang="cd2">
                <a:pos x="l" y="vc"/>
              </a:cxn>
            </a:cxnLst>
            <a:rect l="f31" t="f34" r="f32" b="f33"/>
            <a:pathLst>
              <a:path w="21600" h="21600">
                <a:moveTo>
                  <a:pt x="f12" y="f7"/>
                </a:moveTo>
                <a:arcTo wR="f35" hR="f36" stAng="f71" swAng="f59"/>
                <a:lnTo>
                  <a:pt x="f87" y="f88"/>
                </a:lnTo>
                <a:lnTo>
                  <a:pt x="f7" y="f13"/>
                </a:lnTo>
                <a:lnTo>
                  <a:pt x="f7" y="f14"/>
                </a:lnTo>
                <a:lnTo>
                  <a:pt x="f89" y="f90"/>
                </a:lnTo>
                <a:lnTo>
                  <a:pt x="f7" y="f15"/>
                </a:lnTo>
                <a:arcTo wR="f36" hR="f41" stAng="f72" swAng="f62"/>
                <a:lnTo>
                  <a:pt x="f91" y="f92"/>
                </a:lnTo>
                <a:lnTo>
                  <a:pt x="f13" y="f8"/>
                </a:lnTo>
                <a:lnTo>
                  <a:pt x="f14" y="f8"/>
                </a:lnTo>
                <a:lnTo>
                  <a:pt x="f93" y="f94"/>
                </a:lnTo>
                <a:lnTo>
                  <a:pt x="f15" y="f8"/>
                </a:lnTo>
                <a:arcTo wR="f41" hR="f46" stAng="f73" swAng="f65"/>
                <a:lnTo>
                  <a:pt x="f95" y="f96"/>
                </a:lnTo>
                <a:lnTo>
                  <a:pt x="f8" y="f14"/>
                </a:lnTo>
                <a:lnTo>
                  <a:pt x="f8" y="f13"/>
                </a:lnTo>
                <a:lnTo>
                  <a:pt x="f97" y="f98"/>
                </a:lnTo>
                <a:lnTo>
                  <a:pt x="f8" y="f12"/>
                </a:lnTo>
                <a:arcTo wR="f46" hR="f35" stAng="f74" swAng="f68"/>
                <a:lnTo>
                  <a:pt x="f99" y="f100"/>
                </a:lnTo>
                <a:lnTo>
                  <a:pt x="f14" y="f7"/>
                </a:lnTo>
                <a:lnTo>
                  <a:pt x="f13" y="f7"/>
                </a:lnTo>
                <a:lnTo>
                  <a:pt x="f101" y="f102"/>
                </a:lnTo>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en-IN" sz="1400" b="0" i="0" u="none" strike="noStrike" kern="1200">
                <a:ln>
                  <a:noFill/>
                </a:ln>
                <a:latin typeface="Arial" pitchFamily="18"/>
                <a:ea typeface="Microsoft YaHei" pitchFamily="2"/>
                <a:cs typeface="Mangal" pitchFamily="2"/>
              </a:rPr>
              <a:t>Filter information</a:t>
            </a:r>
          </a:p>
          <a:p>
            <a:pPr marL="0" marR="0" lvl="0" indent="0" algn="ctr" rtl="0" hangingPunct="0">
              <a:lnSpc>
                <a:spcPct val="100000"/>
              </a:lnSpc>
              <a:spcBef>
                <a:spcPts val="0"/>
              </a:spcBef>
              <a:spcAft>
                <a:spcPts val="0"/>
              </a:spcAft>
              <a:buNone/>
              <a:tabLst/>
            </a:pPr>
            <a:r>
              <a:rPr lang="en-IN" sz="1400" b="0" i="0" u="none" strike="noStrike" kern="1200">
                <a:ln>
                  <a:noFill/>
                </a:ln>
                <a:latin typeface="Arial" pitchFamily="18"/>
                <a:ea typeface="Microsoft YaHei" pitchFamily="2"/>
                <a:cs typeface="Mangal" pitchFamily="2"/>
              </a:rPr>
              <a:t>Using free text</a:t>
            </a:r>
          </a:p>
        </p:txBody>
      </p:sp>
      <p:sp>
        <p:nvSpPr>
          <p:cNvPr id="7" name="Freeform 6"/>
          <p:cNvSpPr/>
          <p:nvPr/>
        </p:nvSpPr>
        <p:spPr>
          <a:xfrm>
            <a:off x="216000" y="4248000"/>
            <a:ext cx="1007999" cy="503999"/>
          </a:xfrm>
          <a:custGeom>
            <a:avLst>
              <a:gd name="f0" fmla="val 29057"/>
              <a:gd name="f1" fmla="val 27211"/>
            </a:avLst>
            <a:gdLst>
              <a:gd name="f2" fmla="val 10800000"/>
              <a:gd name="f3" fmla="val 5400000"/>
              <a:gd name="f4" fmla="val 16200000"/>
              <a:gd name="f5" fmla="val w"/>
              <a:gd name="f6" fmla="val h"/>
              <a:gd name="f7" fmla="val 0"/>
              <a:gd name="f8" fmla="val 21600"/>
              <a:gd name="f9" fmla="+- 0 0 1"/>
              <a:gd name="f10" fmla="val -2147483647"/>
              <a:gd name="f11" fmla="val 2147483647"/>
              <a:gd name="f12" fmla="val 3590"/>
              <a:gd name="f13" fmla="val 8970"/>
              <a:gd name="f14" fmla="val 12630"/>
              <a:gd name="f15" fmla="val 18010"/>
              <a:gd name="f16" fmla="*/ f5 1 21600"/>
              <a:gd name="f17" fmla="*/ f6 1 21600"/>
              <a:gd name="f18" fmla="pin -2147483647 f0 2147483647"/>
              <a:gd name="f19" fmla="pin -2147483647 f1 2147483647"/>
              <a:gd name="f20" fmla="+- 0 0 f12"/>
              <a:gd name="f21" fmla="+- 3590 0 f7"/>
              <a:gd name="f22" fmla="+- 0 0 f3"/>
              <a:gd name="f23" fmla="+- 21600 0 f15"/>
              <a:gd name="f24" fmla="+- 18010 0 f8"/>
              <a:gd name="f25" fmla="+- f18 0 10800"/>
              <a:gd name="f26" fmla="+- f19 0 10800"/>
              <a:gd name="f27" fmla="+- f19 0 21600"/>
              <a:gd name="f28" fmla="+- f18 0 21600"/>
              <a:gd name="f29" fmla="*/ f18 f16 1"/>
              <a:gd name="f30" fmla="*/ f19 f17 1"/>
              <a:gd name="f31" fmla="*/ 800 f16 1"/>
              <a:gd name="f32" fmla="*/ 20800 f16 1"/>
              <a:gd name="f33" fmla="*/ 20800 f17 1"/>
              <a:gd name="f34" fmla="*/ 800 f17 1"/>
              <a:gd name="f35" fmla="abs f20"/>
              <a:gd name="f36" fmla="abs f21"/>
              <a:gd name="f37" fmla="?: f20 f22 f3"/>
              <a:gd name="f38" fmla="?: f20 f3 f22"/>
              <a:gd name="f39" fmla="?: f20 f4 f3"/>
              <a:gd name="f40" fmla="?: f20 f3 f4"/>
              <a:gd name="f41" fmla="abs f23"/>
              <a:gd name="f42" fmla="?: f21 f22 f3"/>
              <a:gd name="f43" fmla="?: f21 f3 f22"/>
              <a:gd name="f44" fmla="?: f23 0 f2"/>
              <a:gd name="f45" fmla="?: f23 f2 0"/>
              <a:gd name="f46" fmla="abs f24"/>
              <a:gd name="f47" fmla="?: f23 f22 f3"/>
              <a:gd name="f48" fmla="?: f23 f3 f22"/>
              <a:gd name="f49" fmla="?: f23 f4 f3"/>
              <a:gd name="f50" fmla="?: f23 f3 f4"/>
              <a:gd name="f51" fmla="?: f24 f22 f3"/>
              <a:gd name="f52" fmla="?: f24 f3 f22"/>
              <a:gd name="f53" fmla="?: f20 0 f2"/>
              <a:gd name="f54" fmla="?: f20 f2 0"/>
              <a:gd name="f55" fmla="abs f25"/>
              <a:gd name="f56" fmla="abs f26"/>
              <a:gd name="f57" fmla="?: f20 f40 f39"/>
              <a:gd name="f58" fmla="?: f20 f39 f40"/>
              <a:gd name="f59" fmla="?: f21 f38 f37"/>
              <a:gd name="f60" fmla="?: f21 f45 f44"/>
              <a:gd name="f61" fmla="?: f21 f44 f45"/>
              <a:gd name="f62" fmla="?: f23 f42 f43"/>
              <a:gd name="f63" fmla="?: f23 f50 f49"/>
              <a:gd name="f64" fmla="?: f23 f49 f50"/>
              <a:gd name="f65" fmla="?: f24 f48 f47"/>
              <a:gd name="f66" fmla="?: f24 f54 f53"/>
              <a:gd name="f67" fmla="?: f24 f53 f54"/>
              <a:gd name="f68" fmla="?: f20 f51 f52"/>
              <a:gd name="f69" fmla="+- f55 0 f56"/>
              <a:gd name="f70" fmla="+- f56 0 f55"/>
              <a:gd name="f71" fmla="?: f21 f58 f57"/>
              <a:gd name="f72" fmla="?: f23 f60 f61"/>
              <a:gd name="f73" fmla="?: f24 f64 f63"/>
              <a:gd name="f74" fmla="?: f20 f66 f67"/>
              <a:gd name="f75" fmla="?: f26 f9 f69"/>
              <a:gd name="f76" fmla="?: f26 f69 f9"/>
              <a:gd name="f77" fmla="?: f25 f9 f70"/>
              <a:gd name="f78" fmla="?: f25 f70 f9"/>
              <a:gd name="f79" fmla="?: f18 f9 f75"/>
              <a:gd name="f80" fmla="?: f18 f9 f76"/>
              <a:gd name="f81" fmla="?: f27 f77 f9"/>
              <a:gd name="f82" fmla="?: f27 f78 f9"/>
              <a:gd name="f83" fmla="?: f28 f76 f9"/>
              <a:gd name="f84" fmla="?: f28 f75 f9"/>
              <a:gd name="f85" fmla="?: f19 f9 f78"/>
              <a:gd name="f86" fmla="?: f19 f9 f77"/>
              <a:gd name="f87" fmla="?: f79 f18 0"/>
              <a:gd name="f88" fmla="?: f79 f19 6280"/>
              <a:gd name="f89" fmla="?: f80 f18 0"/>
              <a:gd name="f90" fmla="?: f80 f19 15320"/>
              <a:gd name="f91" fmla="?: f81 f18 6280"/>
              <a:gd name="f92" fmla="?: f81 f19 21600"/>
              <a:gd name="f93" fmla="?: f82 f18 15320"/>
              <a:gd name="f94" fmla="?: f82 f19 21600"/>
              <a:gd name="f95" fmla="?: f83 f18 21600"/>
              <a:gd name="f96" fmla="?: f83 f19 15320"/>
              <a:gd name="f97" fmla="?: f84 f18 21600"/>
              <a:gd name="f98" fmla="?: f84 f19 6280"/>
              <a:gd name="f99" fmla="?: f85 f18 15320"/>
              <a:gd name="f100" fmla="?: f85 f19 0"/>
              <a:gd name="f101" fmla="?: f86 f18 6280"/>
              <a:gd name="f102" fmla="?: f86 f19 0"/>
            </a:gdLst>
            <a:ahLst>
              <a:ahXY gdRefX="f0" minX="f10" maxX="f11" gdRefY="f1" minY="f10" maxY="f11">
                <a:pos x="f29" y="f30"/>
              </a:ahXY>
            </a:ahLst>
            <a:cxnLst>
              <a:cxn ang="3cd4">
                <a:pos x="hc" y="t"/>
              </a:cxn>
              <a:cxn ang="0">
                <a:pos x="r" y="vc"/>
              </a:cxn>
              <a:cxn ang="cd4">
                <a:pos x="hc" y="b"/>
              </a:cxn>
              <a:cxn ang="cd2">
                <a:pos x="l" y="vc"/>
              </a:cxn>
            </a:cxnLst>
            <a:rect l="f31" t="f34" r="f32" b="f33"/>
            <a:pathLst>
              <a:path w="21600" h="21600">
                <a:moveTo>
                  <a:pt x="f12" y="f7"/>
                </a:moveTo>
                <a:arcTo wR="f35" hR="f36" stAng="f71" swAng="f59"/>
                <a:lnTo>
                  <a:pt x="f87" y="f88"/>
                </a:lnTo>
                <a:lnTo>
                  <a:pt x="f7" y="f13"/>
                </a:lnTo>
                <a:lnTo>
                  <a:pt x="f7" y="f14"/>
                </a:lnTo>
                <a:lnTo>
                  <a:pt x="f89" y="f90"/>
                </a:lnTo>
                <a:lnTo>
                  <a:pt x="f7" y="f15"/>
                </a:lnTo>
                <a:arcTo wR="f36" hR="f41" stAng="f72" swAng="f62"/>
                <a:lnTo>
                  <a:pt x="f91" y="f92"/>
                </a:lnTo>
                <a:lnTo>
                  <a:pt x="f13" y="f8"/>
                </a:lnTo>
                <a:lnTo>
                  <a:pt x="f14" y="f8"/>
                </a:lnTo>
                <a:lnTo>
                  <a:pt x="f93" y="f94"/>
                </a:lnTo>
                <a:lnTo>
                  <a:pt x="f15" y="f8"/>
                </a:lnTo>
                <a:arcTo wR="f41" hR="f46" stAng="f73" swAng="f65"/>
                <a:lnTo>
                  <a:pt x="f95" y="f96"/>
                </a:lnTo>
                <a:lnTo>
                  <a:pt x="f8" y="f14"/>
                </a:lnTo>
                <a:lnTo>
                  <a:pt x="f8" y="f13"/>
                </a:lnTo>
                <a:lnTo>
                  <a:pt x="f97" y="f98"/>
                </a:lnTo>
                <a:lnTo>
                  <a:pt x="f8" y="f12"/>
                </a:lnTo>
                <a:arcTo wR="f46" hR="f35" stAng="f74" swAng="f68"/>
                <a:lnTo>
                  <a:pt x="f99" y="f100"/>
                </a:lnTo>
                <a:lnTo>
                  <a:pt x="f14" y="f7"/>
                </a:lnTo>
                <a:lnTo>
                  <a:pt x="f13" y="f7"/>
                </a:lnTo>
                <a:lnTo>
                  <a:pt x="f101" y="f102"/>
                </a:lnTo>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en-IN" sz="1300" b="0" i="0" u="none" strike="noStrike" kern="1200">
                <a:ln>
                  <a:noFill/>
                </a:ln>
                <a:latin typeface="Arial" pitchFamily="18"/>
                <a:ea typeface="Microsoft YaHei" pitchFamily="2"/>
                <a:cs typeface="Mangal" pitchFamily="2"/>
              </a:rPr>
              <a:t>Select Notice</a:t>
            </a:r>
          </a:p>
          <a:p>
            <a:pPr marL="0" marR="0" lvl="0" indent="0" algn="ctr" rtl="0" hangingPunct="0">
              <a:lnSpc>
                <a:spcPct val="100000"/>
              </a:lnSpc>
              <a:spcBef>
                <a:spcPts val="0"/>
              </a:spcBef>
              <a:spcAft>
                <a:spcPts val="0"/>
              </a:spcAft>
              <a:buNone/>
              <a:tabLst/>
            </a:pPr>
            <a:r>
              <a:rPr lang="en-IN" sz="1300" b="0" i="0" u="none" strike="noStrike" kern="1200">
                <a:ln>
                  <a:noFill/>
                </a:ln>
                <a:latin typeface="Arial" pitchFamily="18"/>
                <a:ea typeface="Microsoft YaHei" pitchFamily="2"/>
                <a:cs typeface="Mangal" pitchFamily="2"/>
              </a:rPr>
              <a:t>type</a:t>
            </a:r>
          </a:p>
        </p:txBody>
      </p:sp>
      <p:sp>
        <p:nvSpPr>
          <p:cNvPr id="8" name="Freeform 7"/>
          <p:cNvSpPr/>
          <p:nvPr/>
        </p:nvSpPr>
        <p:spPr>
          <a:xfrm>
            <a:off x="288000" y="4896000"/>
            <a:ext cx="936000" cy="576000"/>
          </a:xfrm>
          <a:custGeom>
            <a:avLst>
              <a:gd name="f0" fmla="val 29979"/>
              <a:gd name="f1" fmla="val 20493"/>
            </a:avLst>
            <a:gdLst>
              <a:gd name="f2" fmla="val 10800000"/>
              <a:gd name="f3" fmla="val 5400000"/>
              <a:gd name="f4" fmla="val 16200000"/>
              <a:gd name="f5" fmla="val w"/>
              <a:gd name="f6" fmla="val h"/>
              <a:gd name="f7" fmla="val 0"/>
              <a:gd name="f8" fmla="val 21600"/>
              <a:gd name="f9" fmla="+- 0 0 1"/>
              <a:gd name="f10" fmla="val -2147483647"/>
              <a:gd name="f11" fmla="val 2147483647"/>
              <a:gd name="f12" fmla="val 3590"/>
              <a:gd name="f13" fmla="val 8970"/>
              <a:gd name="f14" fmla="val 12630"/>
              <a:gd name="f15" fmla="val 18010"/>
              <a:gd name="f16" fmla="*/ f5 1 21600"/>
              <a:gd name="f17" fmla="*/ f6 1 21600"/>
              <a:gd name="f18" fmla="pin -2147483647 f0 2147483647"/>
              <a:gd name="f19" fmla="pin -2147483647 f1 2147483647"/>
              <a:gd name="f20" fmla="+- 0 0 f12"/>
              <a:gd name="f21" fmla="+- 3590 0 f7"/>
              <a:gd name="f22" fmla="+- 0 0 f3"/>
              <a:gd name="f23" fmla="+- 21600 0 f15"/>
              <a:gd name="f24" fmla="+- 18010 0 f8"/>
              <a:gd name="f25" fmla="+- f18 0 10800"/>
              <a:gd name="f26" fmla="+- f19 0 10800"/>
              <a:gd name="f27" fmla="+- f19 0 21600"/>
              <a:gd name="f28" fmla="+- f18 0 21600"/>
              <a:gd name="f29" fmla="*/ f18 f16 1"/>
              <a:gd name="f30" fmla="*/ f19 f17 1"/>
              <a:gd name="f31" fmla="*/ 800 f16 1"/>
              <a:gd name="f32" fmla="*/ 20800 f16 1"/>
              <a:gd name="f33" fmla="*/ 20800 f17 1"/>
              <a:gd name="f34" fmla="*/ 800 f17 1"/>
              <a:gd name="f35" fmla="abs f20"/>
              <a:gd name="f36" fmla="abs f21"/>
              <a:gd name="f37" fmla="?: f20 f22 f3"/>
              <a:gd name="f38" fmla="?: f20 f3 f22"/>
              <a:gd name="f39" fmla="?: f20 f4 f3"/>
              <a:gd name="f40" fmla="?: f20 f3 f4"/>
              <a:gd name="f41" fmla="abs f23"/>
              <a:gd name="f42" fmla="?: f21 f22 f3"/>
              <a:gd name="f43" fmla="?: f21 f3 f22"/>
              <a:gd name="f44" fmla="?: f23 0 f2"/>
              <a:gd name="f45" fmla="?: f23 f2 0"/>
              <a:gd name="f46" fmla="abs f24"/>
              <a:gd name="f47" fmla="?: f23 f22 f3"/>
              <a:gd name="f48" fmla="?: f23 f3 f22"/>
              <a:gd name="f49" fmla="?: f23 f4 f3"/>
              <a:gd name="f50" fmla="?: f23 f3 f4"/>
              <a:gd name="f51" fmla="?: f24 f22 f3"/>
              <a:gd name="f52" fmla="?: f24 f3 f22"/>
              <a:gd name="f53" fmla="?: f20 0 f2"/>
              <a:gd name="f54" fmla="?: f20 f2 0"/>
              <a:gd name="f55" fmla="abs f25"/>
              <a:gd name="f56" fmla="abs f26"/>
              <a:gd name="f57" fmla="?: f20 f40 f39"/>
              <a:gd name="f58" fmla="?: f20 f39 f40"/>
              <a:gd name="f59" fmla="?: f21 f38 f37"/>
              <a:gd name="f60" fmla="?: f21 f45 f44"/>
              <a:gd name="f61" fmla="?: f21 f44 f45"/>
              <a:gd name="f62" fmla="?: f23 f42 f43"/>
              <a:gd name="f63" fmla="?: f23 f50 f49"/>
              <a:gd name="f64" fmla="?: f23 f49 f50"/>
              <a:gd name="f65" fmla="?: f24 f48 f47"/>
              <a:gd name="f66" fmla="?: f24 f54 f53"/>
              <a:gd name="f67" fmla="?: f24 f53 f54"/>
              <a:gd name="f68" fmla="?: f20 f51 f52"/>
              <a:gd name="f69" fmla="+- f55 0 f56"/>
              <a:gd name="f70" fmla="+- f56 0 f55"/>
              <a:gd name="f71" fmla="?: f21 f58 f57"/>
              <a:gd name="f72" fmla="?: f23 f60 f61"/>
              <a:gd name="f73" fmla="?: f24 f64 f63"/>
              <a:gd name="f74" fmla="?: f20 f66 f67"/>
              <a:gd name="f75" fmla="?: f26 f9 f69"/>
              <a:gd name="f76" fmla="?: f26 f69 f9"/>
              <a:gd name="f77" fmla="?: f25 f9 f70"/>
              <a:gd name="f78" fmla="?: f25 f70 f9"/>
              <a:gd name="f79" fmla="?: f18 f9 f75"/>
              <a:gd name="f80" fmla="?: f18 f9 f76"/>
              <a:gd name="f81" fmla="?: f27 f77 f9"/>
              <a:gd name="f82" fmla="?: f27 f78 f9"/>
              <a:gd name="f83" fmla="?: f28 f76 f9"/>
              <a:gd name="f84" fmla="?: f28 f75 f9"/>
              <a:gd name="f85" fmla="?: f19 f9 f78"/>
              <a:gd name="f86" fmla="?: f19 f9 f77"/>
              <a:gd name="f87" fmla="?: f79 f18 0"/>
              <a:gd name="f88" fmla="?: f79 f19 6280"/>
              <a:gd name="f89" fmla="?: f80 f18 0"/>
              <a:gd name="f90" fmla="?: f80 f19 15320"/>
              <a:gd name="f91" fmla="?: f81 f18 6280"/>
              <a:gd name="f92" fmla="?: f81 f19 21600"/>
              <a:gd name="f93" fmla="?: f82 f18 15320"/>
              <a:gd name="f94" fmla="?: f82 f19 21600"/>
              <a:gd name="f95" fmla="?: f83 f18 21600"/>
              <a:gd name="f96" fmla="?: f83 f19 15320"/>
              <a:gd name="f97" fmla="?: f84 f18 21600"/>
              <a:gd name="f98" fmla="?: f84 f19 6280"/>
              <a:gd name="f99" fmla="?: f85 f18 15320"/>
              <a:gd name="f100" fmla="?: f85 f19 0"/>
              <a:gd name="f101" fmla="?: f86 f18 6280"/>
              <a:gd name="f102" fmla="?: f86 f19 0"/>
            </a:gdLst>
            <a:ahLst>
              <a:ahXY gdRefX="f0" minX="f10" maxX="f11" gdRefY="f1" minY="f10" maxY="f11">
                <a:pos x="f29" y="f30"/>
              </a:ahXY>
            </a:ahLst>
            <a:cxnLst>
              <a:cxn ang="3cd4">
                <a:pos x="hc" y="t"/>
              </a:cxn>
              <a:cxn ang="0">
                <a:pos x="r" y="vc"/>
              </a:cxn>
              <a:cxn ang="cd4">
                <a:pos x="hc" y="b"/>
              </a:cxn>
              <a:cxn ang="cd2">
                <a:pos x="l" y="vc"/>
              </a:cxn>
            </a:cxnLst>
            <a:rect l="f31" t="f34" r="f32" b="f33"/>
            <a:pathLst>
              <a:path w="21600" h="21600">
                <a:moveTo>
                  <a:pt x="f12" y="f7"/>
                </a:moveTo>
                <a:arcTo wR="f35" hR="f36" stAng="f71" swAng="f59"/>
                <a:lnTo>
                  <a:pt x="f87" y="f88"/>
                </a:lnTo>
                <a:lnTo>
                  <a:pt x="f7" y="f13"/>
                </a:lnTo>
                <a:lnTo>
                  <a:pt x="f7" y="f14"/>
                </a:lnTo>
                <a:lnTo>
                  <a:pt x="f89" y="f90"/>
                </a:lnTo>
                <a:lnTo>
                  <a:pt x="f7" y="f15"/>
                </a:lnTo>
                <a:arcTo wR="f36" hR="f41" stAng="f72" swAng="f62"/>
                <a:lnTo>
                  <a:pt x="f91" y="f92"/>
                </a:lnTo>
                <a:lnTo>
                  <a:pt x="f13" y="f8"/>
                </a:lnTo>
                <a:lnTo>
                  <a:pt x="f14" y="f8"/>
                </a:lnTo>
                <a:lnTo>
                  <a:pt x="f93" y="f94"/>
                </a:lnTo>
                <a:lnTo>
                  <a:pt x="f15" y="f8"/>
                </a:lnTo>
                <a:arcTo wR="f41" hR="f46" stAng="f73" swAng="f65"/>
                <a:lnTo>
                  <a:pt x="f95" y="f96"/>
                </a:lnTo>
                <a:lnTo>
                  <a:pt x="f8" y="f14"/>
                </a:lnTo>
                <a:lnTo>
                  <a:pt x="f8" y="f13"/>
                </a:lnTo>
                <a:lnTo>
                  <a:pt x="f97" y="f98"/>
                </a:lnTo>
                <a:lnTo>
                  <a:pt x="f8" y="f12"/>
                </a:lnTo>
                <a:arcTo wR="f46" hR="f35" stAng="f74" swAng="f68"/>
                <a:lnTo>
                  <a:pt x="f99" y="f100"/>
                </a:lnTo>
                <a:lnTo>
                  <a:pt x="f14" y="f7"/>
                </a:lnTo>
                <a:lnTo>
                  <a:pt x="f13" y="f7"/>
                </a:lnTo>
                <a:lnTo>
                  <a:pt x="f101" y="f102"/>
                </a:lnTo>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en-IN" sz="1300" b="0" i="0" u="none" strike="noStrike" kern="1200">
                <a:ln>
                  <a:noFill/>
                </a:ln>
                <a:latin typeface="Arial" pitchFamily="18"/>
                <a:ea typeface="Microsoft YaHei" pitchFamily="2"/>
                <a:cs typeface="Mangal" pitchFamily="2"/>
              </a:rPr>
              <a:t>Enter your</a:t>
            </a:r>
          </a:p>
          <a:p>
            <a:pPr marL="0" marR="0" lvl="0" indent="0" algn="ctr" rtl="0" hangingPunct="0">
              <a:lnSpc>
                <a:spcPct val="100000"/>
              </a:lnSpc>
              <a:spcBef>
                <a:spcPts val="0"/>
              </a:spcBef>
              <a:spcAft>
                <a:spcPts val="0"/>
              </a:spcAft>
              <a:buNone/>
              <a:tabLst/>
            </a:pPr>
            <a:r>
              <a:rPr lang="en-IN" sz="1300" b="0" i="0" u="none" strike="noStrike" kern="1200">
                <a:ln>
                  <a:noFill/>
                </a:ln>
                <a:latin typeface="Arial" pitchFamily="18"/>
                <a:ea typeface="Microsoft YaHei" pitchFamily="2"/>
                <a:cs typeface="Mangal" pitchFamily="2"/>
              </a:rPr>
              <a:t>keywords</a:t>
            </a:r>
          </a:p>
        </p:txBody>
      </p:sp>
      <p:sp>
        <p:nvSpPr>
          <p:cNvPr id="9" name="Freeform 8"/>
          <p:cNvSpPr/>
          <p:nvPr/>
        </p:nvSpPr>
        <p:spPr>
          <a:xfrm>
            <a:off x="0" y="5544000"/>
            <a:ext cx="1296000" cy="503999"/>
          </a:xfrm>
          <a:custGeom>
            <a:avLst>
              <a:gd name="f0" fmla="val 25696"/>
              <a:gd name="f1" fmla="val 17683"/>
            </a:avLst>
            <a:gdLst>
              <a:gd name="f2" fmla="val 10800000"/>
              <a:gd name="f3" fmla="val 5400000"/>
              <a:gd name="f4" fmla="val 16200000"/>
              <a:gd name="f5" fmla="val w"/>
              <a:gd name="f6" fmla="val h"/>
              <a:gd name="f7" fmla="val 0"/>
              <a:gd name="f8" fmla="val 21600"/>
              <a:gd name="f9" fmla="+- 0 0 1"/>
              <a:gd name="f10" fmla="val -2147483647"/>
              <a:gd name="f11" fmla="val 2147483647"/>
              <a:gd name="f12" fmla="val 3590"/>
              <a:gd name="f13" fmla="val 8970"/>
              <a:gd name="f14" fmla="val 12630"/>
              <a:gd name="f15" fmla="val 18010"/>
              <a:gd name="f16" fmla="*/ f5 1 21600"/>
              <a:gd name="f17" fmla="*/ f6 1 21600"/>
              <a:gd name="f18" fmla="pin -2147483647 f0 2147483647"/>
              <a:gd name="f19" fmla="pin -2147483647 f1 2147483647"/>
              <a:gd name="f20" fmla="+- 0 0 f12"/>
              <a:gd name="f21" fmla="+- 3590 0 f7"/>
              <a:gd name="f22" fmla="+- 0 0 f3"/>
              <a:gd name="f23" fmla="+- 21600 0 f15"/>
              <a:gd name="f24" fmla="+- 18010 0 f8"/>
              <a:gd name="f25" fmla="+- f18 0 10800"/>
              <a:gd name="f26" fmla="+- f19 0 10800"/>
              <a:gd name="f27" fmla="+- f19 0 21600"/>
              <a:gd name="f28" fmla="+- f18 0 21600"/>
              <a:gd name="f29" fmla="*/ f18 f16 1"/>
              <a:gd name="f30" fmla="*/ f19 f17 1"/>
              <a:gd name="f31" fmla="*/ 800 f16 1"/>
              <a:gd name="f32" fmla="*/ 20800 f16 1"/>
              <a:gd name="f33" fmla="*/ 20800 f17 1"/>
              <a:gd name="f34" fmla="*/ 800 f17 1"/>
              <a:gd name="f35" fmla="abs f20"/>
              <a:gd name="f36" fmla="abs f21"/>
              <a:gd name="f37" fmla="?: f20 f22 f3"/>
              <a:gd name="f38" fmla="?: f20 f3 f22"/>
              <a:gd name="f39" fmla="?: f20 f4 f3"/>
              <a:gd name="f40" fmla="?: f20 f3 f4"/>
              <a:gd name="f41" fmla="abs f23"/>
              <a:gd name="f42" fmla="?: f21 f22 f3"/>
              <a:gd name="f43" fmla="?: f21 f3 f22"/>
              <a:gd name="f44" fmla="?: f23 0 f2"/>
              <a:gd name="f45" fmla="?: f23 f2 0"/>
              <a:gd name="f46" fmla="abs f24"/>
              <a:gd name="f47" fmla="?: f23 f22 f3"/>
              <a:gd name="f48" fmla="?: f23 f3 f22"/>
              <a:gd name="f49" fmla="?: f23 f4 f3"/>
              <a:gd name="f50" fmla="?: f23 f3 f4"/>
              <a:gd name="f51" fmla="?: f24 f22 f3"/>
              <a:gd name="f52" fmla="?: f24 f3 f22"/>
              <a:gd name="f53" fmla="?: f20 0 f2"/>
              <a:gd name="f54" fmla="?: f20 f2 0"/>
              <a:gd name="f55" fmla="abs f25"/>
              <a:gd name="f56" fmla="abs f26"/>
              <a:gd name="f57" fmla="?: f20 f40 f39"/>
              <a:gd name="f58" fmla="?: f20 f39 f40"/>
              <a:gd name="f59" fmla="?: f21 f38 f37"/>
              <a:gd name="f60" fmla="?: f21 f45 f44"/>
              <a:gd name="f61" fmla="?: f21 f44 f45"/>
              <a:gd name="f62" fmla="?: f23 f42 f43"/>
              <a:gd name="f63" fmla="?: f23 f50 f49"/>
              <a:gd name="f64" fmla="?: f23 f49 f50"/>
              <a:gd name="f65" fmla="?: f24 f48 f47"/>
              <a:gd name="f66" fmla="?: f24 f54 f53"/>
              <a:gd name="f67" fmla="?: f24 f53 f54"/>
              <a:gd name="f68" fmla="?: f20 f51 f52"/>
              <a:gd name="f69" fmla="+- f55 0 f56"/>
              <a:gd name="f70" fmla="+- f56 0 f55"/>
              <a:gd name="f71" fmla="?: f21 f58 f57"/>
              <a:gd name="f72" fmla="?: f23 f60 f61"/>
              <a:gd name="f73" fmla="?: f24 f64 f63"/>
              <a:gd name="f74" fmla="?: f20 f66 f67"/>
              <a:gd name="f75" fmla="?: f26 f9 f69"/>
              <a:gd name="f76" fmla="?: f26 f69 f9"/>
              <a:gd name="f77" fmla="?: f25 f9 f70"/>
              <a:gd name="f78" fmla="?: f25 f70 f9"/>
              <a:gd name="f79" fmla="?: f18 f9 f75"/>
              <a:gd name="f80" fmla="?: f18 f9 f76"/>
              <a:gd name="f81" fmla="?: f27 f77 f9"/>
              <a:gd name="f82" fmla="?: f27 f78 f9"/>
              <a:gd name="f83" fmla="?: f28 f76 f9"/>
              <a:gd name="f84" fmla="?: f28 f75 f9"/>
              <a:gd name="f85" fmla="?: f19 f9 f78"/>
              <a:gd name="f86" fmla="?: f19 f9 f77"/>
              <a:gd name="f87" fmla="?: f79 f18 0"/>
              <a:gd name="f88" fmla="?: f79 f19 6280"/>
              <a:gd name="f89" fmla="?: f80 f18 0"/>
              <a:gd name="f90" fmla="?: f80 f19 15320"/>
              <a:gd name="f91" fmla="?: f81 f18 6280"/>
              <a:gd name="f92" fmla="?: f81 f19 21600"/>
              <a:gd name="f93" fmla="?: f82 f18 15320"/>
              <a:gd name="f94" fmla="?: f82 f19 21600"/>
              <a:gd name="f95" fmla="?: f83 f18 21600"/>
              <a:gd name="f96" fmla="?: f83 f19 15320"/>
              <a:gd name="f97" fmla="?: f84 f18 21600"/>
              <a:gd name="f98" fmla="?: f84 f19 6280"/>
              <a:gd name="f99" fmla="?: f85 f18 15320"/>
              <a:gd name="f100" fmla="?: f85 f19 0"/>
              <a:gd name="f101" fmla="?: f86 f18 6280"/>
              <a:gd name="f102" fmla="?: f86 f19 0"/>
            </a:gdLst>
            <a:ahLst>
              <a:ahXY gdRefX="f0" minX="f10" maxX="f11" gdRefY="f1" minY="f10" maxY="f11">
                <a:pos x="f29" y="f30"/>
              </a:ahXY>
            </a:ahLst>
            <a:cxnLst>
              <a:cxn ang="3cd4">
                <a:pos x="hc" y="t"/>
              </a:cxn>
              <a:cxn ang="0">
                <a:pos x="r" y="vc"/>
              </a:cxn>
              <a:cxn ang="cd4">
                <a:pos x="hc" y="b"/>
              </a:cxn>
              <a:cxn ang="cd2">
                <a:pos x="l" y="vc"/>
              </a:cxn>
            </a:cxnLst>
            <a:rect l="f31" t="f34" r="f32" b="f33"/>
            <a:pathLst>
              <a:path w="21600" h="21600">
                <a:moveTo>
                  <a:pt x="f12" y="f7"/>
                </a:moveTo>
                <a:arcTo wR="f35" hR="f36" stAng="f71" swAng="f59"/>
                <a:lnTo>
                  <a:pt x="f87" y="f88"/>
                </a:lnTo>
                <a:lnTo>
                  <a:pt x="f7" y="f13"/>
                </a:lnTo>
                <a:lnTo>
                  <a:pt x="f7" y="f14"/>
                </a:lnTo>
                <a:lnTo>
                  <a:pt x="f89" y="f90"/>
                </a:lnTo>
                <a:lnTo>
                  <a:pt x="f7" y="f15"/>
                </a:lnTo>
                <a:arcTo wR="f36" hR="f41" stAng="f72" swAng="f62"/>
                <a:lnTo>
                  <a:pt x="f91" y="f92"/>
                </a:lnTo>
                <a:lnTo>
                  <a:pt x="f13" y="f8"/>
                </a:lnTo>
                <a:lnTo>
                  <a:pt x="f14" y="f8"/>
                </a:lnTo>
                <a:lnTo>
                  <a:pt x="f93" y="f94"/>
                </a:lnTo>
                <a:lnTo>
                  <a:pt x="f15" y="f8"/>
                </a:lnTo>
                <a:arcTo wR="f41" hR="f46" stAng="f73" swAng="f65"/>
                <a:lnTo>
                  <a:pt x="f95" y="f96"/>
                </a:lnTo>
                <a:lnTo>
                  <a:pt x="f8" y="f14"/>
                </a:lnTo>
                <a:lnTo>
                  <a:pt x="f8" y="f13"/>
                </a:lnTo>
                <a:lnTo>
                  <a:pt x="f97" y="f98"/>
                </a:lnTo>
                <a:lnTo>
                  <a:pt x="f8" y="f12"/>
                </a:lnTo>
                <a:arcTo wR="f46" hR="f35" stAng="f74" swAng="f68"/>
                <a:lnTo>
                  <a:pt x="f99" y="f100"/>
                </a:lnTo>
                <a:lnTo>
                  <a:pt x="f14" y="f7"/>
                </a:lnTo>
                <a:lnTo>
                  <a:pt x="f13" y="f7"/>
                </a:lnTo>
                <a:lnTo>
                  <a:pt x="f101" y="f102"/>
                </a:lnTo>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en-IN" sz="1400" b="0" i="0" u="none" strike="noStrike" kern="1200">
                <a:ln>
                  <a:noFill/>
                </a:ln>
                <a:latin typeface="Arial" pitchFamily="18"/>
                <a:ea typeface="Microsoft YaHei" pitchFamily="2"/>
                <a:cs typeface="Mangal" pitchFamily="2"/>
              </a:rPr>
              <a:t>Select desired</a:t>
            </a:r>
          </a:p>
          <a:p>
            <a:pPr marL="0" marR="0" lvl="0" indent="0" algn="ctr" rtl="0" hangingPunct="0">
              <a:lnSpc>
                <a:spcPct val="100000"/>
              </a:lnSpc>
              <a:spcBef>
                <a:spcPts val="0"/>
              </a:spcBef>
              <a:spcAft>
                <a:spcPts val="0"/>
              </a:spcAft>
              <a:buNone/>
              <a:tabLst/>
            </a:pPr>
            <a:r>
              <a:rPr lang="en-IN" sz="1400" b="0" i="0" u="none" strike="noStrike" kern="1200">
                <a:ln>
                  <a:noFill/>
                </a:ln>
                <a:latin typeface="Arial" pitchFamily="18"/>
                <a:ea typeface="Microsoft YaHei" pitchFamily="2"/>
                <a:cs typeface="Mangal" pitchFamily="2"/>
              </a:rPr>
              <a:t> publishing date</a:t>
            </a:r>
          </a:p>
        </p:txBody>
      </p:sp>
      <p:sp>
        <p:nvSpPr>
          <p:cNvPr id="10" name="Freeform 9"/>
          <p:cNvSpPr/>
          <p:nvPr/>
        </p:nvSpPr>
        <p:spPr>
          <a:xfrm>
            <a:off x="6912000" y="2592000"/>
            <a:ext cx="1728000" cy="432000"/>
          </a:xfrm>
          <a:custGeom>
            <a:avLst>
              <a:gd name="f0" fmla="val -8156"/>
              <a:gd name="f1" fmla="val 34567"/>
            </a:avLst>
            <a:gdLst>
              <a:gd name="f2" fmla="val 10800000"/>
              <a:gd name="f3" fmla="val 5400000"/>
              <a:gd name="f4" fmla="val 16200000"/>
              <a:gd name="f5" fmla="val w"/>
              <a:gd name="f6" fmla="val h"/>
              <a:gd name="f7" fmla="val 0"/>
              <a:gd name="f8" fmla="val 21600"/>
              <a:gd name="f9" fmla="+- 0 0 1"/>
              <a:gd name="f10" fmla="val -2147483647"/>
              <a:gd name="f11" fmla="val 2147483647"/>
              <a:gd name="f12" fmla="val 3590"/>
              <a:gd name="f13" fmla="val 8970"/>
              <a:gd name="f14" fmla="val 12630"/>
              <a:gd name="f15" fmla="val 18010"/>
              <a:gd name="f16" fmla="*/ f5 1 21600"/>
              <a:gd name="f17" fmla="*/ f6 1 21600"/>
              <a:gd name="f18" fmla="pin -2147483647 f0 2147483647"/>
              <a:gd name="f19" fmla="pin -2147483647 f1 2147483647"/>
              <a:gd name="f20" fmla="+- 0 0 f12"/>
              <a:gd name="f21" fmla="+- 3590 0 f7"/>
              <a:gd name="f22" fmla="+- 0 0 f3"/>
              <a:gd name="f23" fmla="+- 21600 0 f15"/>
              <a:gd name="f24" fmla="+- 18010 0 f8"/>
              <a:gd name="f25" fmla="+- f18 0 10800"/>
              <a:gd name="f26" fmla="+- f19 0 10800"/>
              <a:gd name="f27" fmla="+- f19 0 21600"/>
              <a:gd name="f28" fmla="+- f18 0 21600"/>
              <a:gd name="f29" fmla="*/ f18 f16 1"/>
              <a:gd name="f30" fmla="*/ f19 f17 1"/>
              <a:gd name="f31" fmla="*/ 800 f16 1"/>
              <a:gd name="f32" fmla="*/ 20800 f16 1"/>
              <a:gd name="f33" fmla="*/ 20800 f17 1"/>
              <a:gd name="f34" fmla="*/ 800 f17 1"/>
              <a:gd name="f35" fmla="abs f20"/>
              <a:gd name="f36" fmla="abs f21"/>
              <a:gd name="f37" fmla="?: f20 f22 f3"/>
              <a:gd name="f38" fmla="?: f20 f3 f22"/>
              <a:gd name="f39" fmla="?: f20 f4 f3"/>
              <a:gd name="f40" fmla="?: f20 f3 f4"/>
              <a:gd name="f41" fmla="abs f23"/>
              <a:gd name="f42" fmla="?: f21 f22 f3"/>
              <a:gd name="f43" fmla="?: f21 f3 f22"/>
              <a:gd name="f44" fmla="?: f23 0 f2"/>
              <a:gd name="f45" fmla="?: f23 f2 0"/>
              <a:gd name="f46" fmla="abs f24"/>
              <a:gd name="f47" fmla="?: f23 f22 f3"/>
              <a:gd name="f48" fmla="?: f23 f3 f22"/>
              <a:gd name="f49" fmla="?: f23 f4 f3"/>
              <a:gd name="f50" fmla="?: f23 f3 f4"/>
              <a:gd name="f51" fmla="?: f24 f22 f3"/>
              <a:gd name="f52" fmla="?: f24 f3 f22"/>
              <a:gd name="f53" fmla="?: f20 0 f2"/>
              <a:gd name="f54" fmla="?: f20 f2 0"/>
              <a:gd name="f55" fmla="abs f25"/>
              <a:gd name="f56" fmla="abs f26"/>
              <a:gd name="f57" fmla="?: f20 f40 f39"/>
              <a:gd name="f58" fmla="?: f20 f39 f40"/>
              <a:gd name="f59" fmla="?: f21 f38 f37"/>
              <a:gd name="f60" fmla="?: f21 f45 f44"/>
              <a:gd name="f61" fmla="?: f21 f44 f45"/>
              <a:gd name="f62" fmla="?: f23 f42 f43"/>
              <a:gd name="f63" fmla="?: f23 f50 f49"/>
              <a:gd name="f64" fmla="?: f23 f49 f50"/>
              <a:gd name="f65" fmla="?: f24 f48 f47"/>
              <a:gd name="f66" fmla="?: f24 f54 f53"/>
              <a:gd name="f67" fmla="?: f24 f53 f54"/>
              <a:gd name="f68" fmla="?: f20 f51 f52"/>
              <a:gd name="f69" fmla="+- f55 0 f56"/>
              <a:gd name="f70" fmla="+- f56 0 f55"/>
              <a:gd name="f71" fmla="?: f21 f58 f57"/>
              <a:gd name="f72" fmla="?: f23 f60 f61"/>
              <a:gd name="f73" fmla="?: f24 f64 f63"/>
              <a:gd name="f74" fmla="?: f20 f66 f67"/>
              <a:gd name="f75" fmla="?: f26 f9 f69"/>
              <a:gd name="f76" fmla="?: f26 f69 f9"/>
              <a:gd name="f77" fmla="?: f25 f9 f70"/>
              <a:gd name="f78" fmla="?: f25 f70 f9"/>
              <a:gd name="f79" fmla="?: f18 f9 f75"/>
              <a:gd name="f80" fmla="?: f18 f9 f76"/>
              <a:gd name="f81" fmla="?: f27 f77 f9"/>
              <a:gd name="f82" fmla="?: f27 f78 f9"/>
              <a:gd name="f83" fmla="?: f28 f76 f9"/>
              <a:gd name="f84" fmla="?: f28 f75 f9"/>
              <a:gd name="f85" fmla="?: f19 f9 f78"/>
              <a:gd name="f86" fmla="?: f19 f9 f77"/>
              <a:gd name="f87" fmla="?: f79 f18 0"/>
              <a:gd name="f88" fmla="?: f79 f19 6280"/>
              <a:gd name="f89" fmla="?: f80 f18 0"/>
              <a:gd name="f90" fmla="?: f80 f19 15320"/>
              <a:gd name="f91" fmla="?: f81 f18 6280"/>
              <a:gd name="f92" fmla="?: f81 f19 21600"/>
              <a:gd name="f93" fmla="?: f82 f18 15320"/>
              <a:gd name="f94" fmla="?: f82 f19 21600"/>
              <a:gd name="f95" fmla="?: f83 f18 21600"/>
              <a:gd name="f96" fmla="?: f83 f19 15320"/>
              <a:gd name="f97" fmla="?: f84 f18 21600"/>
              <a:gd name="f98" fmla="?: f84 f19 6280"/>
              <a:gd name="f99" fmla="?: f85 f18 15320"/>
              <a:gd name="f100" fmla="?: f85 f19 0"/>
              <a:gd name="f101" fmla="?: f86 f18 6280"/>
              <a:gd name="f102" fmla="?: f86 f19 0"/>
            </a:gdLst>
            <a:ahLst>
              <a:ahXY gdRefX="f0" minX="f10" maxX="f11" gdRefY="f1" minY="f10" maxY="f11">
                <a:pos x="f29" y="f30"/>
              </a:ahXY>
            </a:ahLst>
            <a:cxnLst>
              <a:cxn ang="3cd4">
                <a:pos x="hc" y="t"/>
              </a:cxn>
              <a:cxn ang="0">
                <a:pos x="r" y="vc"/>
              </a:cxn>
              <a:cxn ang="cd4">
                <a:pos x="hc" y="b"/>
              </a:cxn>
              <a:cxn ang="cd2">
                <a:pos x="l" y="vc"/>
              </a:cxn>
            </a:cxnLst>
            <a:rect l="f31" t="f34" r="f32" b="f33"/>
            <a:pathLst>
              <a:path w="21600" h="21600">
                <a:moveTo>
                  <a:pt x="f12" y="f7"/>
                </a:moveTo>
                <a:arcTo wR="f35" hR="f36" stAng="f71" swAng="f59"/>
                <a:lnTo>
                  <a:pt x="f87" y="f88"/>
                </a:lnTo>
                <a:lnTo>
                  <a:pt x="f7" y="f13"/>
                </a:lnTo>
                <a:lnTo>
                  <a:pt x="f7" y="f14"/>
                </a:lnTo>
                <a:lnTo>
                  <a:pt x="f89" y="f90"/>
                </a:lnTo>
                <a:lnTo>
                  <a:pt x="f7" y="f15"/>
                </a:lnTo>
                <a:arcTo wR="f36" hR="f41" stAng="f72" swAng="f62"/>
                <a:lnTo>
                  <a:pt x="f91" y="f92"/>
                </a:lnTo>
                <a:lnTo>
                  <a:pt x="f13" y="f8"/>
                </a:lnTo>
                <a:lnTo>
                  <a:pt x="f14" y="f8"/>
                </a:lnTo>
                <a:lnTo>
                  <a:pt x="f93" y="f94"/>
                </a:lnTo>
                <a:lnTo>
                  <a:pt x="f15" y="f8"/>
                </a:lnTo>
                <a:arcTo wR="f41" hR="f46" stAng="f73" swAng="f65"/>
                <a:lnTo>
                  <a:pt x="f95" y="f96"/>
                </a:lnTo>
                <a:lnTo>
                  <a:pt x="f8" y="f14"/>
                </a:lnTo>
                <a:lnTo>
                  <a:pt x="f8" y="f13"/>
                </a:lnTo>
                <a:lnTo>
                  <a:pt x="f97" y="f98"/>
                </a:lnTo>
                <a:lnTo>
                  <a:pt x="f8" y="f12"/>
                </a:lnTo>
                <a:arcTo wR="f46" hR="f35" stAng="f74" swAng="f68"/>
                <a:lnTo>
                  <a:pt x="f99" y="f100"/>
                </a:lnTo>
                <a:lnTo>
                  <a:pt x="f14" y="f7"/>
                </a:lnTo>
                <a:lnTo>
                  <a:pt x="f13" y="f7"/>
                </a:lnTo>
                <a:lnTo>
                  <a:pt x="f101" y="f102"/>
                </a:lnTo>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en-IN" sz="1400" b="0" i="0" u="none" strike="noStrike" kern="1200">
                <a:ln>
                  <a:noFill/>
                </a:ln>
                <a:latin typeface="Arial" pitchFamily="18"/>
                <a:ea typeface="Microsoft YaHei" pitchFamily="2"/>
                <a:cs typeface="Mangal" pitchFamily="2"/>
              </a:rPr>
              <a:t>Select sector from</a:t>
            </a:r>
          </a:p>
          <a:p>
            <a:pPr marL="0" marR="0" lvl="0" indent="0" algn="ctr" rtl="0" hangingPunct="0">
              <a:lnSpc>
                <a:spcPct val="100000"/>
              </a:lnSpc>
              <a:spcBef>
                <a:spcPts val="0"/>
              </a:spcBef>
              <a:spcAft>
                <a:spcPts val="0"/>
              </a:spcAft>
              <a:buNone/>
              <a:tabLst/>
            </a:pPr>
            <a:r>
              <a:rPr lang="en-IN" sz="1400" b="0" i="0" u="none" strike="noStrike" kern="1200">
                <a:ln>
                  <a:noFill/>
                </a:ln>
                <a:latin typeface="Arial" pitchFamily="18"/>
                <a:ea typeface="Microsoft YaHei" pitchFamily="2"/>
                <a:cs typeface="Mangal" pitchFamily="2"/>
              </a:rPr>
              <a:t> the lsit</a:t>
            </a:r>
          </a:p>
        </p:txBody>
      </p:sp>
      <p:sp>
        <p:nvSpPr>
          <p:cNvPr id="11" name="Freeform 10"/>
          <p:cNvSpPr/>
          <p:nvPr/>
        </p:nvSpPr>
        <p:spPr>
          <a:xfrm>
            <a:off x="6840000" y="3456000"/>
            <a:ext cx="2232000" cy="648000"/>
          </a:xfrm>
          <a:custGeom>
            <a:avLst>
              <a:gd name="f0" fmla="val -5761"/>
              <a:gd name="f1" fmla="val 30427"/>
            </a:avLst>
            <a:gdLst>
              <a:gd name="f2" fmla="val 10800000"/>
              <a:gd name="f3" fmla="val 5400000"/>
              <a:gd name="f4" fmla="val 16200000"/>
              <a:gd name="f5" fmla="val w"/>
              <a:gd name="f6" fmla="val h"/>
              <a:gd name="f7" fmla="val 0"/>
              <a:gd name="f8" fmla="val 21600"/>
              <a:gd name="f9" fmla="+- 0 0 1"/>
              <a:gd name="f10" fmla="val -2147483647"/>
              <a:gd name="f11" fmla="val 2147483647"/>
              <a:gd name="f12" fmla="val 3590"/>
              <a:gd name="f13" fmla="val 8970"/>
              <a:gd name="f14" fmla="val 12630"/>
              <a:gd name="f15" fmla="val 18010"/>
              <a:gd name="f16" fmla="*/ f5 1 21600"/>
              <a:gd name="f17" fmla="*/ f6 1 21600"/>
              <a:gd name="f18" fmla="pin -2147483647 f0 2147483647"/>
              <a:gd name="f19" fmla="pin -2147483647 f1 2147483647"/>
              <a:gd name="f20" fmla="+- 0 0 f12"/>
              <a:gd name="f21" fmla="+- 3590 0 f7"/>
              <a:gd name="f22" fmla="+- 0 0 f3"/>
              <a:gd name="f23" fmla="+- 21600 0 f15"/>
              <a:gd name="f24" fmla="+- 18010 0 f8"/>
              <a:gd name="f25" fmla="+- f18 0 10800"/>
              <a:gd name="f26" fmla="+- f19 0 10800"/>
              <a:gd name="f27" fmla="+- f19 0 21600"/>
              <a:gd name="f28" fmla="+- f18 0 21600"/>
              <a:gd name="f29" fmla="*/ f18 f16 1"/>
              <a:gd name="f30" fmla="*/ f19 f17 1"/>
              <a:gd name="f31" fmla="*/ 800 f16 1"/>
              <a:gd name="f32" fmla="*/ 20800 f16 1"/>
              <a:gd name="f33" fmla="*/ 20800 f17 1"/>
              <a:gd name="f34" fmla="*/ 800 f17 1"/>
              <a:gd name="f35" fmla="abs f20"/>
              <a:gd name="f36" fmla="abs f21"/>
              <a:gd name="f37" fmla="?: f20 f22 f3"/>
              <a:gd name="f38" fmla="?: f20 f3 f22"/>
              <a:gd name="f39" fmla="?: f20 f4 f3"/>
              <a:gd name="f40" fmla="?: f20 f3 f4"/>
              <a:gd name="f41" fmla="abs f23"/>
              <a:gd name="f42" fmla="?: f21 f22 f3"/>
              <a:gd name="f43" fmla="?: f21 f3 f22"/>
              <a:gd name="f44" fmla="?: f23 0 f2"/>
              <a:gd name="f45" fmla="?: f23 f2 0"/>
              <a:gd name="f46" fmla="abs f24"/>
              <a:gd name="f47" fmla="?: f23 f22 f3"/>
              <a:gd name="f48" fmla="?: f23 f3 f22"/>
              <a:gd name="f49" fmla="?: f23 f4 f3"/>
              <a:gd name="f50" fmla="?: f23 f3 f4"/>
              <a:gd name="f51" fmla="?: f24 f22 f3"/>
              <a:gd name="f52" fmla="?: f24 f3 f22"/>
              <a:gd name="f53" fmla="?: f20 0 f2"/>
              <a:gd name="f54" fmla="?: f20 f2 0"/>
              <a:gd name="f55" fmla="abs f25"/>
              <a:gd name="f56" fmla="abs f26"/>
              <a:gd name="f57" fmla="?: f20 f40 f39"/>
              <a:gd name="f58" fmla="?: f20 f39 f40"/>
              <a:gd name="f59" fmla="?: f21 f38 f37"/>
              <a:gd name="f60" fmla="?: f21 f45 f44"/>
              <a:gd name="f61" fmla="?: f21 f44 f45"/>
              <a:gd name="f62" fmla="?: f23 f42 f43"/>
              <a:gd name="f63" fmla="?: f23 f50 f49"/>
              <a:gd name="f64" fmla="?: f23 f49 f50"/>
              <a:gd name="f65" fmla="?: f24 f48 f47"/>
              <a:gd name="f66" fmla="?: f24 f54 f53"/>
              <a:gd name="f67" fmla="?: f24 f53 f54"/>
              <a:gd name="f68" fmla="?: f20 f51 f52"/>
              <a:gd name="f69" fmla="+- f55 0 f56"/>
              <a:gd name="f70" fmla="+- f56 0 f55"/>
              <a:gd name="f71" fmla="?: f21 f58 f57"/>
              <a:gd name="f72" fmla="?: f23 f60 f61"/>
              <a:gd name="f73" fmla="?: f24 f64 f63"/>
              <a:gd name="f74" fmla="?: f20 f66 f67"/>
              <a:gd name="f75" fmla="?: f26 f9 f69"/>
              <a:gd name="f76" fmla="?: f26 f69 f9"/>
              <a:gd name="f77" fmla="?: f25 f9 f70"/>
              <a:gd name="f78" fmla="?: f25 f70 f9"/>
              <a:gd name="f79" fmla="?: f18 f9 f75"/>
              <a:gd name="f80" fmla="?: f18 f9 f76"/>
              <a:gd name="f81" fmla="?: f27 f77 f9"/>
              <a:gd name="f82" fmla="?: f27 f78 f9"/>
              <a:gd name="f83" fmla="?: f28 f76 f9"/>
              <a:gd name="f84" fmla="?: f28 f75 f9"/>
              <a:gd name="f85" fmla="?: f19 f9 f78"/>
              <a:gd name="f86" fmla="?: f19 f9 f77"/>
              <a:gd name="f87" fmla="?: f79 f18 0"/>
              <a:gd name="f88" fmla="?: f79 f19 6280"/>
              <a:gd name="f89" fmla="?: f80 f18 0"/>
              <a:gd name="f90" fmla="?: f80 f19 15320"/>
              <a:gd name="f91" fmla="?: f81 f18 6280"/>
              <a:gd name="f92" fmla="?: f81 f19 21600"/>
              <a:gd name="f93" fmla="?: f82 f18 15320"/>
              <a:gd name="f94" fmla="?: f82 f19 21600"/>
              <a:gd name="f95" fmla="?: f83 f18 21600"/>
              <a:gd name="f96" fmla="?: f83 f19 15320"/>
              <a:gd name="f97" fmla="?: f84 f18 21600"/>
              <a:gd name="f98" fmla="?: f84 f19 6280"/>
              <a:gd name="f99" fmla="?: f85 f18 15320"/>
              <a:gd name="f100" fmla="?: f85 f19 0"/>
              <a:gd name="f101" fmla="?: f86 f18 6280"/>
              <a:gd name="f102" fmla="?: f86 f19 0"/>
            </a:gdLst>
            <a:ahLst>
              <a:ahXY gdRefX="f0" minX="f10" maxX="f11" gdRefY="f1" minY="f10" maxY="f11">
                <a:pos x="f29" y="f30"/>
              </a:ahXY>
            </a:ahLst>
            <a:cxnLst>
              <a:cxn ang="3cd4">
                <a:pos x="hc" y="t"/>
              </a:cxn>
              <a:cxn ang="0">
                <a:pos x="r" y="vc"/>
              </a:cxn>
              <a:cxn ang="cd4">
                <a:pos x="hc" y="b"/>
              </a:cxn>
              <a:cxn ang="cd2">
                <a:pos x="l" y="vc"/>
              </a:cxn>
            </a:cxnLst>
            <a:rect l="f31" t="f34" r="f32" b="f33"/>
            <a:pathLst>
              <a:path w="21600" h="21600">
                <a:moveTo>
                  <a:pt x="f12" y="f7"/>
                </a:moveTo>
                <a:arcTo wR="f35" hR="f36" stAng="f71" swAng="f59"/>
                <a:lnTo>
                  <a:pt x="f87" y="f88"/>
                </a:lnTo>
                <a:lnTo>
                  <a:pt x="f7" y="f13"/>
                </a:lnTo>
                <a:lnTo>
                  <a:pt x="f7" y="f14"/>
                </a:lnTo>
                <a:lnTo>
                  <a:pt x="f89" y="f90"/>
                </a:lnTo>
                <a:lnTo>
                  <a:pt x="f7" y="f15"/>
                </a:lnTo>
                <a:arcTo wR="f36" hR="f41" stAng="f72" swAng="f62"/>
                <a:lnTo>
                  <a:pt x="f91" y="f92"/>
                </a:lnTo>
                <a:lnTo>
                  <a:pt x="f13" y="f8"/>
                </a:lnTo>
                <a:lnTo>
                  <a:pt x="f14" y="f8"/>
                </a:lnTo>
                <a:lnTo>
                  <a:pt x="f93" y="f94"/>
                </a:lnTo>
                <a:lnTo>
                  <a:pt x="f15" y="f8"/>
                </a:lnTo>
                <a:arcTo wR="f41" hR="f46" stAng="f73" swAng="f65"/>
                <a:lnTo>
                  <a:pt x="f95" y="f96"/>
                </a:lnTo>
                <a:lnTo>
                  <a:pt x="f8" y="f14"/>
                </a:lnTo>
                <a:lnTo>
                  <a:pt x="f8" y="f13"/>
                </a:lnTo>
                <a:lnTo>
                  <a:pt x="f97" y="f98"/>
                </a:lnTo>
                <a:lnTo>
                  <a:pt x="f8" y="f12"/>
                </a:lnTo>
                <a:arcTo wR="f46" hR="f35" stAng="f74" swAng="f68"/>
                <a:lnTo>
                  <a:pt x="f99" y="f100"/>
                </a:lnTo>
                <a:lnTo>
                  <a:pt x="f14" y="f7"/>
                </a:lnTo>
                <a:lnTo>
                  <a:pt x="f13" y="f7"/>
                </a:lnTo>
                <a:lnTo>
                  <a:pt x="f101" y="f102"/>
                </a:lnTo>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en-IN" sz="1400" b="0" i="0" u="none" strike="noStrike" kern="1200">
                <a:ln>
                  <a:noFill/>
                </a:ln>
                <a:latin typeface="Arial" pitchFamily="18"/>
                <a:ea typeface="Microsoft YaHei" pitchFamily="2"/>
                <a:cs typeface="Mangal" pitchFamily="2"/>
              </a:rPr>
              <a:t>Select the desired</a:t>
            </a:r>
          </a:p>
          <a:p>
            <a:pPr marL="0" marR="0" lvl="0" indent="0" algn="ctr" rtl="0" hangingPunct="0">
              <a:lnSpc>
                <a:spcPct val="100000"/>
              </a:lnSpc>
              <a:spcBef>
                <a:spcPts val="0"/>
              </a:spcBef>
              <a:spcAft>
                <a:spcPts val="0"/>
              </a:spcAft>
              <a:buNone/>
              <a:tabLst/>
            </a:pPr>
            <a:r>
              <a:rPr lang="en-IN" sz="1400" b="0" i="0" u="none" strike="noStrike" kern="1200">
                <a:ln>
                  <a:noFill/>
                </a:ln>
                <a:latin typeface="Arial" pitchFamily="18"/>
                <a:ea typeface="Microsoft YaHei" pitchFamily="2"/>
                <a:cs typeface="Mangal" pitchFamily="2"/>
              </a:rPr>
              <a:t>funding agency from the list</a:t>
            </a:r>
          </a:p>
        </p:txBody>
      </p:sp>
      <p:sp>
        <p:nvSpPr>
          <p:cNvPr id="12" name="Freeform 11"/>
          <p:cNvSpPr/>
          <p:nvPr/>
        </p:nvSpPr>
        <p:spPr>
          <a:xfrm>
            <a:off x="7055640" y="4392000"/>
            <a:ext cx="2016360" cy="576000"/>
          </a:xfrm>
          <a:custGeom>
            <a:avLst>
              <a:gd name="f0" fmla="val -7715"/>
              <a:gd name="f1" fmla="val 34282"/>
            </a:avLst>
            <a:gdLst>
              <a:gd name="f2" fmla="val 10800000"/>
              <a:gd name="f3" fmla="val 5400000"/>
              <a:gd name="f4" fmla="val 16200000"/>
              <a:gd name="f5" fmla="val w"/>
              <a:gd name="f6" fmla="val h"/>
              <a:gd name="f7" fmla="val 0"/>
              <a:gd name="f8" fmla="val 21600"/>
              <a:gd name="f9" fmla="+- 0 0 1"/>
              <a:gd name="f10" fmla="val -2147483647"/>
              <a:gd name="f11" fmla="val 2147483647"/>
              <a:gd name="f12" fmla="val 3590"/>
              <a:gd name="f13" fmla="val 8970"/>
              <a:gd name="f14" fmla="val 12630"/>
              <a:gd name="f15" fmla="val 18010"/>
              <a:gd name="f16" fmla="*/ f5 1 21600"/>
              <a:gd name="f17" fmla="*/ f6 1 21600"/>
              <a:gd name="f18" fmla="pin -2147483647 f0 2147483647"/>
              <a:gd name="f19" fmla="pin -2147483647 f1 2147483647"/>
              <a:gd name="f20" fmla="+- 0 0 f12"/>
              <a:gd name="f21" fmla="+- 3590 0 f7"/>
              <a:gd name="f22" fmla="+- 0 0 f3"/>
              <a:gd name="f23" fmla="+- 21600 0 f15"/>
              <a:gd name="f24" fmla="+- 18010 0 f8"/>
              <a:gd name="f25" fmla="+- f18 0 10800"/>
              <a:gd name="f26" fmla="+- f19 0 10800"/>
              <a:gd name="f27" fmla="+- f19 0 21600"/>
              <a:gd name="f28" fmla="+- f18 0 21600"/>
              <a:gd name="f29" fmla="*/ f18 f16 1"/>
              <a:gd name="f30" fmla="*/ f19 f17 1"/>
              <a:gd name="f31" fmla="*/ 800 f16 1"/>
              <a:gd name="f32" fmla="*/ 20800 f16 1"/>
              <a:gd name="f33" fmla="*/ 20800 f17 1"/>
              <a:gd name="f34" fmla="*/ 800 f17 1"/>
              <a:gd name="f35" fmla="abs f20"/>
              <a:gd name="f36" fmla="abs f21"/>
              <a:gd name="f37" fmla="?: f20 f22 f3"/>
              <a:gd name="f38" fmla="?: f20 f3 f22"/>
              <a:gd name="f39" fmla="?: f20 f4 f3"/>
              <a:gd name="f40" fmla="?: f20 f3 f4"/>
              <a:gd name="f41" fmla="abs f23"/>
              <a:gd name="f42" fmla="?: f21 f22 f3"/>
              <a:gd name="f43" fmla="?: f21 f3 f22"/>
              <a:gd name="f44" fmla="?: f23 0 f2"/>
              <a:gd name="f45" fmla="?: f23 f2 0"/>
              <a:gd name="f46" fmla="abs f24"/>
              <a:gd name="f47" fmla="?: f23 f22 f3"/>
              <a:gd name="f48" fmla="?: f23 f3 f22"/>
              <a:gd name="f49" fmla="?: f23 f4 f3"/>
              <a:gd name="f50" fmla="?: f23 f3 f4"/>
              <a:gd name="f51" fmla="?: f24 f22 f3"/>
              <a:gd name="f52" fmla="?: f24 f3 f22"/>
              <a:gd name="f53" fmla="?: f20 0 f2"/>
              <a:gd name="f54" fmla="?: f20 f2 0"/>
              <a:gd name="f55" fmla="abs f25"/>
              <a:gd name="f56" fmla="abs f26"/>
              <a:gd name="f57" fmla="?: f20 f40 f39"/>
              <a:gd name="f58" fmla="?: f20 f39 f40"/>
              <a:gd name="f59" fmla="?: f21 f38 f37"/>
              <a:gd name="f60" fmla="?: f21 f45 f44"/>
              <a:gd name="f61" fmla="?: f21 f44 f45"/>
              <a:gd name="f62" fmla="?: f23 f42 f43"/>
              <a:gd name="f63" fmla="?: f23 f50 f49"/>
              <a:gd name="f64" fmla="?: f23 f49 f50"/>
              <a:gd name="f65" fmla="?: f24 f48 f47"/>
              <a:gd name="f66" fmla="?: f24 f54 f53"/>
              <a:gd name="f67" fmla="?: f24 f53 f54"/>
              <a:gd name="f68" fmla="?: f20 f51 f52"/>
              <a:gd name="f69" fmla="+- f55 0 f56"/>
              <a:gd name="f70" fmla="+- f56 0 f55"/>
              <a:gd name="f71" fmla="?: f21 f58 f57"/>
              <a:gd name="f72" fmla="?: f23 f60 f61"/>
              <a:gd name="f73" fmla="?: f24 f64 f63"/>
              <a:gd name="f74" fmla="?: f20 f66 f67"/>
              <a:gd name="f75" fmla="?: f26 f9 f69"/>
              <a:gd name="f76" fmla="?: f26 f69 f9"/>
              <a:gd name="f77" fmla="?: f25 f9 f70"/>
              <a:gd name="f78" fmla="?: f25 f70 f9"/>
              <a:gd name="f79" fmla="?: f18 f9 f75"/>
              <a:gd name="f80" fmla="?: f18 f9 f76"/>
              <a:gd name="f81" fmla="?: f27 f77 f9"/>
              <a:gd name="f82" fmla="?: f27 f78 f9"/>
              <a:gd name="f83" fmla="?: f28 f76 f9"/>
              <a:gd name="f84" fmla="?: f28 f75 f9"/>
              <a:gd name="f85" fmla="?: f19 f9 f78"/>
              <a:gd name="f86" fmla="?: f19 f9 f77"/>
              <a:gd name="f87" fmla="?: f79 f18 0"/>
              <a:gd name="f88" fmla="?: f79 f19 6280"/>
              <a:gd name="f89" fmla="?: f80 f18 0"/>
              <a:gd name="f90" fmla="?: f80 f19 15320"/>
              <a:gd name="f91" fmla="?: f81 f18 6280"/>
              <a:gd name="f92" fmla="?: f81 f19 21600"/>
              <a:gd name="f93" fmla="?: f82 f18 15320"/>
              <a:gd name="f94" fmla="?: f82 f19 21600"/>
              <a:gd name="f95" fmla="?: f83 f18 21600"/>
              <a:gd name="f96" fmla="?: f83 f19 15320"/>
              <a:gd name="f97" fmla="?: f84 f18 21600"/>
              <a:gd name="f98" fmla="?: f84 f19 6280"/>
              <a:gd name="f99" fmla="?: f85 f18 15320"/>
              <a:gd name="f100" fmla="?: f85 f19 0"/>
              <a:gd name="f101" fmla="?: f86 f18 6280"/>
              <a:gd name="f102" fmla="?: f86 f19 0"/>
            </a:gdLst>
            <a:ahLst>
              <a:ahXY gdRefX="f0" minX="f10" maxX="f11" gdRefY="f1" minY="f10" maxY="f11">
                <a:pos x="f29" y="f30"/>
              </a:ahXY>
            </a:ahLst>
            <a:cxnLst>
              <a:cxn ang="3cd4">
                <a:pos x="hc" y="t"/>
              </a:cxn>
              <a:cxn ang="0">
                <a:pos x="r" y="vc"/>
              </a:cxn>
              <a:cxn ang="cd4">
                <a:pos x="hc" y="b"/>
              </a:cxn>
              <a:cxn ang="cd2">
                <a:pos x="l" y="vc"/>
              </a:cxn>
            </a:cxnLst>
            <a:rect l="f31" t="f34" r="f32" b="f33"/>
            <a:pathLst>
              <a:path w="21600" h="21600">
                <a:moveTo>
                  <a:pt x="f12" y="f7"/>
                </a:moveTo>
                <a:arcTo wR="f35" hR="f36" stAng="f71" swAng="f59"/>
                <a:lnTo>
                  <a:pt x="f87" y="f88"/>
                </a:lnTo>
                <a:lnTo>
                  <a:pt x="f7" y="f13"/>
                </a:lnTo>
                <a:lnTo>
                  <a:pt x="f7" y="f14"/>
                </a:lnTo>
                <a:lnTo>
                  <a:pt x="f89" y="f90"/>
                </a:lnTo>
                <a:lnTo>
                  <a:pt x="f7" y="f15"/>
                </a:lnTo>
                <a:arcTo wR="f36" hR="f41" stAng="f72" swAng="f62"/>
                <a:lnTo>
                  <a:pt x="f91" y="f92"/>
                </a:lnTo>
                <a:lnTo>
                  <a:pt x="f13" y="f8"/>
                </a:lnTo>
                <a:lnTo>
                  <a:pt x="f14" y="f8"/>
                </a:lnTo>
                <a:lnTo>
                  <a:pt x="f93" y="f94"/>
                </a:lnTo>
                <a:lnTo>
                  <a:pt x="f15" y="f8"/>
                </a:lnTo>
                <a:arcTo wR="f41" hR="f46" stAng="f73" swAng="f65"/>
                <a:lnTo>
                  <a:pt x="f95" y="f96"/>
                </a:lnTo>
                <a:lnTo>
                  <a:pt x="f8" y="f14"/>
                </a:lnTo>
                <a:lnTo>
                  <a:pt x="f8" y="f13"/>
                </a:lnTo>
                <a:lnTo>
                  <a:pt x="f97" y="f98"/>
                </a:lnTo>
                <a:lnTo>
                  <a:pt x="f8" y="f12"/>
                </a:lnTo>
                <a:arcTo wR="f46" hR="f35" stAng="f74" swAng="f68"/>
                <a:lnTo>
                  <a:pt x="f99" y="f100"/>
                </a:lnTo>
                <a:lnTo>
                  <a:pt x="f14" y="f7"/>
                </a:lnTo>
                <a:lnTo>
                  <a:pt x="f13" y="f7"/>
                </a:lnTo>
                <a:lnTo>
                  <a:pt x="f101" y="f102"/>
                </a:lnTo>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en-IN" sz="1400" b="0" i="0" u="none" strike="noStrike" kern="1200" dirty="0">
                <a:ln>
                  <a:noFill/>
                </a:ln>
                <a:latin typeface="Arial" pitchFamily="18"/>
                <a:ea typeface="Microsoft YaHei" pitchFamily="2"/>
                <a:cs typeface="Mangal" pitchFamily="2"/>
              </a:rPr>
              <a:t>Select the type of tender</a:t>
            </a:r>
          </a:p>
        </p:txBody>
      </p:sp>
      <p:sp>
        <p:nvSpPr>
          <p:cNvPr id="13" name="Freeform 12"/>
          <p:cNvSpPr/>
          <p:nvPr/>
        </p:nvSpPr>
        <p:spPr>
          <a:xfrm>
            <a:off x="7128000" y="5184000"/>
            <a:ext cx="2054880" cy="648000"/>
          </a:xfrm>
          <a:custGeom>
            <a:avLst>
              <a:gd name="f0" fmla="val -9288"/>
              <a:gd name="f1" fmla="val 23231"/>
            </a:avLst>
            <a:gdLst>
              <a:gd name="f2" fmla="val 10800000"/>
              <a:gd name="f3" fmla="val 5400000"/>
              <a:gd name="f4" fmla="val 16200000"/>
              <a:gd name="f5" fmla="val w"/>
              <a:gd name="f6" fmla="val h"/>
              <a:gd name="f7" fmla="val 0"/>
              <a:gd name="f8" fmla="val 21600"/>
              <a:gd name="f9" fmla="+- 0 0 1"/>
              <a:gd name="f10" fmla="val -2147483647"/>
              <a:gd name="f11" fmla="val 2147483647"/>
              <a:gd name="f12" fmla="val 3590"/>
              <a:gd name="f13" fmla="val 8970"/>
              <a:gd name="f14" fmla="val 12630"/>
              <a:gd name="f15" fmla="val 18010"/>
              <a:gd name="f16" fmla="*/ f5 1 21600"/>
              <a:gd name="f17" fmla="*/ f6 1 21600"/>
              <a:gd name="f18" fmla="pin -2147483647 f0 2147483647"/>
              <a:gd name="f19" fmla="pin -2147483647 f1 2147483647"/>
              <a:gd name="f20" fmla="+- 0 0 f12"/>
              <a:gd name="f21" fmla="+- 3590 0 f7"/>
              <a:gd name="f22" fmla="+- 0 0 f3"/>
              <a:gd name="f23" fmla="+- 21600 0 f15"/>
              <a:gd name="f24" fmla="+- 18010 0 f8"/>
              <a:gd name="f25" fmla="+- f18 0 10800"/>
              <a:gd name="f26" fmla="+- f19 0 10800"/>
              <a:gd name="f27" fmla="+- f19 0 21600"/>
              <a:gd name="f28" fmla="+- f18 0 21600"/>
              <a:gd name="f29" fmla="*/ f18 f16 1"/>
              <a:gd name="f30" fmla="*/ f19 f17 1"/>
              <a:gd name="f31" fmla="*/ 800 f16 1"/>
              <a:gd name="f32" fmla="*/ 20800 f16 1"/>
              <a:gd name="f33" fmla="*/ 20800 f17 1"/>
              <a:gd name="f34" fmla="*/ 800 f17 1"/>
              <a:gd name="f35" fmla="abs f20"/>
              <a:gd name="f36" fmla="abs f21"/>
              <a:gd name="f37" fmla="?: f20 f22 f3"/>
              <a:gd name="f38" fmla="?: f20 f3 f22"/>
              <a:gd name="f39" fmla="?: f20 f4 f3"/>
              <a:gd name="f40" fmla="?: f20 f3 f4"/>
              <a:gd name="f41" fmla="abs f23"/>
              <a:gd name="f42" fmla="?: f21 f22 f3"/>
              <a:gd name="f43" fmla="?: f21 f3 f22"/>
              <a:gd name="f44" fmla="?: f23 0 f2"/>
              <a:gd name="f45" fmla="?: f23 f2 0"/>
              <a:gd name="f46" fmla="abs f24"/>
              <a:gd name="f47" fmla="?: f23 f22 f3"/>
              <a:gd name="f48" fmla="?: f23 f3 f22"/>
              <a:gd name="f49" fmla="?: f23 f4 f3"/>
              <a:gd name="f50" fmla="?: f23 f3 f4"/>
              <a:gd name="f51" fmla="?: f24 f22 f3"/>
              <a:gd name="f52" fmla="?: f24 f3 f22"/>
              <a:gd name="f53" fmla="?: f20 0 f2"/>
              <a:gd name="f54" fmla="?: f20 f2 0"/>
              <a:gd name="f55" fmla="abs f25"/>
              <a:gd name="f56" fmla="abs f26"/>
              <a:gd name="f57" fmla="?: f20 f40 f39"/>
              <a:gd name="f58" fmla="?: f20 f39 f40"/>
              <a:gd name="f59" fmla="?: f21 f38 f37"/>
              <a:gd name="f60" fmla="?: f21 f45 f44"/>
              <a:gd name="f61" fmla="?: f21 f44 f45"/>
              <a:gd name="f62" fmla="?: f23 f42 f43"/>
              <a:gd name="f63" fmla="?: f23 f50 f49"/>
              <a:gd name="f64" fmla="?: f23 f49 f50"/>
              <a:gd name="f65" fmla="?: f24 f48 f47"/>
              <a:gd name="f66" fmla="?: f24 f54 f53"/>
              <a:gd name="f67" fmla="?: f24 f53 f54"/>
              <a:gd name="f68" fmla="?: f20 f51 f52"/>
              <a:gd name="f69" fmla="+- f55 0 f56"/>
              <a:gd name="f70" fmla="+- f56 0 f55"/>
              <a:gd name="f71" fmla="?: f21 f58 f57"/>
              <a:gd name="f72" fmla="?: f23 f60 f61"/>
              <a:gd name="f73" fmla="?: f24 f64 f63"/>
              <a:gd name="f74" fmla="?: f20 f66 f67"/>
              <a:gd name="f75" fmla="?: f26 f9 f69"/>
              <a:gd name="f76" fmla="?: f26 f69 f9"/>
              <a:gd name="f77" fmla="?: f25 f9 f70"/>
              <a:gd name="f78" fmla="?: f25 f70 f9"/>
              <a:gd name="f79" fmla="?: f18 f9 f75"/>
              <a:gd name="f80" fmla="?: f18 f9 f76"/>
              <a:gd name="f81" fmla="?: f27 f77 f9"/>
              <a:gd name="f82" fmla="?: f27 f78 f9"/>
              <a:gd name="f83" fmla="?: f28 f76 f9"/>
              <a:gd name="f84" fmla="?: f28 f75 f9"/>
              <a:gd name="f85" fmla="?: f19 f9 f78"/>
              <a:gd name="f86" fmla="?: f19 f9 f77"/>
              <a:gd name="f87" fmla="?: f79 f18 0"/>
              <a:gd name="f88" fmla="?: f79 f19 6280"/>
              <a:gd name="f89" fmla="?: f80 f18 0"/>
              <a:gd name="f90" fmla="?: f80 f19 15320"/>
              <a:gd name="f91" fmla="?: f81 f18 6280"/>
              <a:gd name="f92" fmla="?: f81 f19 21600"/>
              <a:gd name="f93" fmla="?: f82 f18 15320"/>
              <a:gd name="f94" fmla="?: f82 f19 21600"/>
              <a:gd name="f95" fmla="?: f83 f18 21600"/>
              <a:gd name="f96" fmla="?: f83 f19 15320"/>
              <a:gd name="f97" fmla="?: f84 f18 21600"/>
              <a:gd name="f98" fmla="?: f84 f19 6280"/>
              <a:gd name="f99" fmla="?: f85 f18 15320"/>
              <a:gd name="f100" fmla="?: f85 f19 0"/>
              <a:gd name="f101" fmla="?: f86 f18 6280"/>
              <a:gd name="f102" fmla="?: f86 f19 0"/>
            </a:gdLst>
            <a:ahLst>
              <a:ahXY gdRefX="f0" minX="f10" maxX="f11" gdRefY="f1" minY="f10" maxY="f11">
                <a:pos x="f29" y="f30"/>
              </a:ahXY>
            </a:ahLst>
            <a:cxnLst>
              <a:cxn ang="3cd4">
                <a:pos x="hc" y="t"/>
              </a:cxn>
              <a:cxn ang="0">
                <a:pos x="r" y="vc"/>
              </a:cxn>
              <a:cxn ang="cd4">
                <a:pos x="hc" y="b"/>
              </a:cxn>
              <a:cxn ang="cd2">
                <a:pos x="l" y="vc"/>
              </a:cxn>
            </a:cxnLst>
            <a:rect l="f31" t="f34" r="f32" b="f33"/>
            <a:pathLst>
              <a:path w="21600" h="21600">
                <a:moveTo>
                  <a:pt x="f12" y="f7"/>
                </a:moveTo>
                <a:arcTo wR="f35" hR="f36" stAng="f71" swAng="f59"/>
                <a:lnTo>
                  <a:pt x="f87" y="f88"/>
                </a:lnTo>
                <a:lnTo>
                  <a:pt x="f7" y="f13"/>
                </a:lnTo>
                <a:lnTo>
                  <a:pt x="f7" y="f14"/>
                </a:lnTo>
                <a:lnTo>
                  <a:pt x="f89" y="f90"/>
                </a:lnTo>
                <a:lnTo>
                  <a:pt x="f7" y="f15"/>
                </a:lnTo>
                <a:arcTo wR="f36" hR="f41" stAng="f72" swAng="f62"/>
                <a:lnTo>
                  <a:pt x="f91" y="f92"/>
                </a:lnTo>
                <a:lnTo>
                  <a:pt x="f13" y="f8"/>
                </a:lnTo>
                <a:lnTo>
                  <a:pt x="f14" y="f8"/>
                </a:lnTo>
                <a:lnTo>
                  <a:pt x="f93" y="f94"/>
                </a:lnTo>
                <a:lnTo>
                  <a:pt x="f15" y="f8"/>
                </a:lnTo>
                <a:arcTo wR="f41" hR="f46" stAng="f73" swAng="f65"/>
                <a:lnTo>
                  <a:pt x="f95" y="f96"/>
                </a:lnTo>
                <a:lnTo>
                  <a:pt x="f8" y="f14"/>
                </a:lnTo>
                <a:lnTo>
                  <a:pt x="f8" y="f13"/>
                </a:lnTo>
                <a:lnTo>
                  <a:pt x="f97" y="f98"/>
                </a:lnTo>
                <a:lnTo>
                  <a:pt x="f8" y="f12"/>
                </a:lnTo>
                <a:arcTo wR="f46" hR="f35" stAng="f74" swAng="f68"/>
                <a:lnTo>
                  <a:pt x="f99" y="f100"/>
                </a:lnTo>
                <a:lnTo>
                  <a:pt x="f14" y="f7"/>
                </a:lnTo>
                <a:lnTo>
                  <a:pt x="f13" y="f7"/>
                </a:lnTo>
                <a:lnTo>
                  <a:pt x="f101" y="f102"/>
                </a:lnTo>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endParaRPr lang="en-IN" sz="1800" b="0" i="0" u="none" strike="noStrike" kern="1200" dirty="0">
              <a:ln>
                <a:noFill/>
              </a:ln>
              <a:latin typeface="Arial" pitchFamily="18"/>
              <a:ea typeface="Microsoft YaHei" pitchFamily="2"/>
              <a:cs typeface="Mangal" pitchFamily="2"/>
            </a:endParaRPr>
          </a:p>
          <a:p>
            <a:pPr marL="0" marR="0" lvl="0" indent="0" algn="ctr" rtl="0" hangingPunct="0">
              <a:lnSpc>
                <a:spcPct val="100000"/>
              </a:lnSpc>
              <a:spcBef>
                <a:spcPts val="0"/>
              </a:spcBef>
              <a:spcAft>
                <a:spcPts val="0"/>
              </a:spcAft>
              <a:buNone/>
              <a:tabLst/>
            </a:pPr>
            <a:r>
              <a:rPr lang="en-IN" sz="1400" b="0" i="0" u="none" strike="noStrike" kern="1200" dirty="0">
                <a:ln>
                  <a:noFill/>
                </a:ln>
                <a:latin typeface="Arial" pitchFamily="18"/>
                <a:ea typeface="Microsoft YaHei" pitchFamily="2"/>
                <a:cs typeface="Mangal" pitchFamily="2"/>
              </a:rPr>
              <a:t>Select the desired</a:t>
            </a:r>
          </a:p>
          <a:p>
            <a:pPr marL="0" marR="0" lvl="0" indent="0" algn="ctr" rtl="0" hangingPunct="0">
              <a:lnSpc>
                <a:spcPct val="100000"/>
              </a:lnSpc>
              <a:spcBef>
                <a:spcPts val="0"/>
              </a:spcBef>
              <a:spcAft>
                <a:spcPts val="0"/>
              </a:spcAft>
              <a:buNone/>
              <a:tabLst/>
            </a:pPr>
            <a:r>
              <a:rPr lang="en-IN" sz="1400" b="0" i="0" u="none" strike="noStrike" kern="1200" dirty="0">
                <a:ln>
                  <a:noFill/>
                </a:ln>
                <a:latin typeface="Arial" pitchFamily="18"/>
                <a:ea typeface="Microsoft YaHei" pitchFamily="2"/>
                <a:cs typeface="Mangal" pitchFamily="2"/>
              </a:rPr>
              <a:t>closing date</a:t>
            </a:r>
          </a:p>
          <a:p>
            <a:pPr marL="0" marR="0" lvl="0" indent="0" algn="ctr" rtl="0" hangingPunct="0">
              <a:lnSpc>
                <a:spcPct val="100000"/>
              </a:lnSpc>
              <a:spcBef>
                <a:spcPts val="0"/>
              </a:spcBef>
              <a:spcAft>
                <a:spcPts val="0"/>
              </a:spcAft>
              <a:buNone/>
              <a:tabLst/>
            </a:pPr>
            <a:endParaRPr lang="en-IN" sz="1800" b="0" i="0" u="none" strike="noStrike" kern="1200" dirty="0">
              <a:ln>
                <a:noFill/>
              </a:ln>
              <a:latin typeface="Arial" pitchFamily="18"/>
              <a:ea typeface="Microsoft YaHei" pitchFamily="2"/>
              <a:cs typeface="Mangal" pitchFamily="2"/>
            </a:endParaRPr>
          </a:p>
        </p:txBody>
      </p:sp>
      <p:sp>
        <p:nvSpPr>
          <p:cNvPr id="14" name="Freeform 13"/>
          <p:cNvSpPr/>
          <p:nvPr/>
        </p:nvSpPr>
        <p:spPr>
          <a:xfrm>
            <a:off x="7272000" y="5976000"/>
            <a:ext cx="1440000" cy="576000"/>
          </a:xfrm>
          <a:custGeom>
            <a:avLst>
              <a:gd name="f0" fmla="val -15413"/>
              <a:gd name="f1" fmla="val 16850"/>
            </a:avLst>
            <a:gdLst>
              <a:gd name="f2" fmla="val 10800000"/>
              <a:gd name="f3" fmla="val 5400000"/>
              <a:gd name="f4" fmla="val 16200000"/>
              <a:gd name="f5" fmla="val w"/>
              <a:gd name="f6" fmla="val h"/>
              <a:gd name="f7" fmla="val 0"/>
              <a:gd name="f8" fmla="val 21600"/>
              <a:gd name="f9" fmla="+- 0 0 1"/>
              <a:gd name="f10" fmla="val -2147483647"/>
              <a:gd name="f11" fmla="val 2147483647"/>
              <a:gd name="f12" fmla="val 3590"/>
              <a:gd name="f13" fmla="val 8970"/>
              <a:gd name="f14" fmla="val 12630"/>
              <a:gd name="f15" fmla="val 18010"/>
              <a:gd name="f16" fmla="*/ f5 1 21600"/>
              <a:gd name="f17" fmla="*/ f6 1 21600"/>
              <a:gd name="f18" fmla="pin -2147483647 f0 2147483647"/>
              <a:gd name="f19" fmla="pin -2147483647 f1 2147483647"/>
              <a:gd name="f20" fmla="+- 0 0 f12"/>
              <a:gd name="f21" fmla="+- 3590 0 f7"/>
              <a:gd name="f22" fmla="+- 0 0 f3"/>
              <a:gd name="f23" fmla="+- 21600 0 f15"/>
              <a:gd name="f24" fmla="+- 18010 0 f8"/>
              <a:gd name="f25" fmla="+- f18 0 10800"/>
              <a:gd name="f26" fmla="+- f19 0 10800"/>
              <a:gd name="f27" fmla="+- f19 0 21600"/>
              <a:gd name="f28" fmla="+- f18 0 21600"/>
              <a:gd name="f29" fmla="*/ f18 f16 1"/>
              <a:gd name="f30" fmla="*/ f19 f17 1"/>
              <a:gd name="f31" fmla="*/ 800 f16 1"/>
              <a:gd name="f32" fmla="*/ 20800 f16 1"/>
              <a:gd name="f33" fmla="*/ 20800 f17 1"/>
              <a:gd name="f34" fmla="*/ 800 f17 1"/>
              <a:gd name="f35" fmla="abs f20"/>
              <a:gd name="f36" fmla="abs f21"/>
              <a:gd name="f37" fmla="?: f20 f22 f3"/>
              <a:gd name="f38" fmla="?: f20 f3 f22"/>
              <a:gd name="f39" fmla="?: f20 f4 f3"/>
              <a:gd name="f40" fmla="?: f20 f3 f4"/>
              <a:gd name="f41" fmla="abs f23"/>
              <a:gd name="f42" fmla="?: f21 f22 f3"/>
              <a:gd name="f43" fmla="?: f21 f3 f22"/>
              <a:gd name="f44" fmla="?: f23 0 f2"/>
              <a:gd name="f45" fmla="?: f23 f2 0"/>
              <a:gd name="f46" fmla="abs f24"/>
              <a:gd name="f47" fmla="?: f23 f22 f3"/>
              <a:gd name="f48" fmla="?: f23 f3 f22"/>
              <a:gd name="f49" fmla="?: f23 f4 f3"/>
              <a:gd name="f50" fmla="?: f23 f3 f4"/>
              <a:gd name="f51" fmla="?: f24 f22 f3"/>
              <a:gd name="f52" fmla="?: f24 f3 f22"/>
              <a:gd name="f53" fmla="?: f20 0 f2"/>
              <a:gd name="f54" fmla="?: f20 f2 0"/>
              <a:gd name="f55" fmla="abs f25"/>
              <a:gd name="f56" fmla="abs f26"/>
              <a:gd name="f57" fmla="?: f20 f40 f39"/>
              <a:gd name="f58" fmla="?: f20 f39 f40"/>
              <a:gd name="f59" fmla="?: f21 f38 f37"/>
              <a:gd name="f60" fmla="?: f21 f45 f44"/>
              <a:gd name="f61" fmla="?: f21 f44 f45"/>
              <a:gd name="f62" fmla="?: f23 f42 f43"/>
              <a:gd name="f63" fmla="?: f23 f50 f49"/>
              <a:gd name="f64" fmla="?: f23 f49 f50"/>
              <a:gd name="f65" fmla="?: f24 f48 f47"/>
              <a:gd name="f66" fmla="?: f24 f54 f53"/>
              <a:gd name="f67" fmla="?: f24 f53 f54"/>
              <a:gd name="f68" fmla="?: f20 f51 f52"/>
              <a:gd name="f69" fmla="+- f55 0 f56"/>
              <a:gd name="f70" fmla="+- f56 0 f55"/>
              <a:gd name="f71" fmla="?: f21 f58 f57"/>
              <a:gd name="f72" fmla="?: f23 f60 f61"/>
              <a:gd name="f73" fmla="?: f24 f64 f63"/>
              <a:gd name="f74" fmla="?: f20 f66 f67"/>
              <a:gd name="f75" fmla="?: f26 f9 f69"/>
              <a:gd name="f76" fmla="?: f26 f69 f9"/>
              <a:gd name="f77" fmla="?: f25 f9 f70"/>
              <a:gd name="f78" fmla="?: f25 f70 f9"/>
              <a:gd name="f79" fmla="?: f18 f9 f75"/>
              <a:gd name="f80" fmla="?: f18 f9 f76"/>
              <a:gd name="f81" fmla="?: f27 f77 f9"/>
              <a:gd name="f82" fmla="?: f27 f78 f9"/>
              <a:gd name="f83" fmla="?: f28 f76 f9"/>
              <a:gd name="f84" fmla="?: f28 f75 f9"/>
              <a:gd name="f85" fmla="?: f19 f9 f78"/>
              <a:gd name="f86" fmla="?: f19 f9 f77"/>
              <a:gd name="f87" fmla="?: f79 f18 0"/>
              <a:gd name="f88" fmla="?: f79 f19 6280"/>
              <a:gd name="f89" fmla="?: f80 f18 0"/>
              <a:gd name="f90" fmla="?: f80 f19 15320"/>
              <a:gd name="f91" fmla="?: f81 f18 6280"/>
              <a:gd name="f92" fmla="?: f81 f19 21600"/>
              <a:gd name="f93" fmla="?: f82 f18 15320"/>
              <a:gd name="f94" fmla="?: f82 f19 21600"/>
              <a:gd name="f95" fmla="?: f83 f18 21600"/>
              <a:gd name="f96" fmla="?: f83 f19 15320"/>
              <a:gd name="f97" fmla="?: f84 f18 21600"/>
              <a:gd name="f98" fmla="?: f84 f19 6280"/>
              <a:gd name="f99" fmla="?: f85 f18 15320"/>
              <a:gd name="f100" fmla="?: f85 f19 0"/>
              <a:gd name="f101" fmla="?: f86 f18 6280"/>
              <a:gd name="f102" fmla="?: f86 f19 0"/>
            </a:gdLst>
            <a:ahLst>
              <a:ahXY gdRefX="f0" minX="f10" maxX="f11" gdRefY="f1" minY="f10" maxY="f11">
                <a:pos x="f29" y="f30"/>
              </a:ahXY>
            </a:ahLst>
            <a:cxnLst>
              <a:cxn ang="3cd4">
                <a:pos x="hc" y="t"/>
              </a:cxn>
              <a:cxn ang="0">
                <a:pos x="r" y="vc"/>
              </a:cxn>
              <a:cxn ang="cd4">
                <a:pos x="hc" y="b"/>
              </a:cxn>
              <a:cxn ang="cd2">
                <a:pos x="l" y="vc"/>
              </a:cxn>
            </a:cxnLst>
            <a:rect l="f31" t="f34" r="f32" b="f33"/>
            <a:pathLst>
              <a:path w="21600" h="21600">
                <a:moveTo>
                  <a:pt x="f12" y="f7"/>
                </a:moveTo>
                <a:arcTo wR="f35" hR="f36" stAng="f71" swAng="f59"/>
                <a:lnTo>
                  <a:pt x="f87" y="f88"/>
                </a:lnTo>
                <a:lnTo>
                  <a:pt x="f7" y="f13"/>
                </a:lnTo>
                <a:lnTo>
                  <a:pt x="f7" y="f14"/>
                </a:lnTo>
                <a:lnTo>
                  <a:pt x="f89" y="f90"/>
                </a:lnTo>
                <a:lnTo>
                  <a:pt x="f7" y="f15"/>
                </a:lnTo>
                <a:arcTo wR="f36" hR="f41" stAng="f72" swAng="f62"/>
                <a:lnTo>
                  <a:pt x="f91" y="f92"/>
                </a:lnTo>
                <a:lnTo>
                  <a:pt x="f13" y="f8"/>
                </a:lnTo>
                <a:lnTo>
                  <a:pt x="f14" y="f8"/>
                </a:lnTo>
                <a:lnTo>
                  <a:pt x="f93" y="f94"/>
                </a:lnTo>
                <a:lnTo>
                  <a:pt x="f15" y="f8"/>
                </a:lnTo>
                <a:arcTo wR="f41" hR="f46" stAng="f73" swAng="f65"/>
                <a:lnTo>
                  <a:pt x="f95" y="f96"/>
                </a:lnTo>
                <a:lnTo>
                  <a:pt x="f8" y="f14"/>
                </a:lnTo>
                <a:lnTo>
                  <a:pt x="f8" y="f13"/>
                </a:lnTo>
                <a:lnTo>
                  <a:pt x="f97" y="f98"/>
                </a:lnTo>
                <a:lnTo>
                  <a:pt x="f8" y="f12"/>
                </a:lnTo>
                <a:arcTo wR="f46" hR="f35" stAng="f74" swAng="f68"/>
                <a:lnTo>
                  <a:pt x="f99" y="f100"/>
                </a:lnTo>
                <a:lnTo>
                  <a:pt x="f14" y="f7"/>
                </a:lnTo>
                <a:lnTo>
                  <a:pt x="f13" y="f7"/>
                </a:lnTo>
                <a:lnTo>
                  <a:pt x="f101" y="f102"/>
                </a:lnTo>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en-IN" sz="1400" b="0" i="0" u="none" strike="noStrike" kern="1200" dirty="0">
                <a:ln>
                  <a:noFill/>
                </a:ln>
                <a:latin typeface="Arial" pitchFamily="18"/>
                <a:ea typeface="Microsoft YaHei" pitchFamily="2"/>
                <a:cs typeface="Mangal" pitchFamily="2"/>
              </a:rPr>
              <a:t>Enter the tender</a:t>
            </a:r>
          </a:p>
          <a:p>
            <a:pPr marL="0" marR="0" lvl="0" indent="0" algn="ctr" rtl="0" hangingPunct="0">
              <a:lnSpc>
                <a:spcPct val="100000"/>
              </a:lnSpc>
              <a:spcBef>
                <a:spcPts val="0"/>
              </a:spcBef>
              <a:spcAft>
                <a:spcPts val="0"/>
              </a:spcAft>
              <a:buNone/>
              <a:tabLst/>
            </a:pPr>
            <a:r>
              <a:rPr lang="en-IN" sz="1400" b="0" i="0" u="none" strike="noStrike" kern="1200" dirty="0">
                <a:ln>
                  <a:noFill/>
                </a:ln>
                <a:latin typeface="Arial" pitchFamily="18"/>
                <a:ea typeface="Microsoft YaHei" pitchFamily="2"/>
                <a:cs typeface="Mangal" pitchFamily="2"/>
              </a:rPr>
              <a:t>notice no.</a:t>
            </a:r>
          </a:p>
        </p:txBody>
      </p:sp>
      <p:sp>
        <p:nvSpPr>
          <p:cNvPr id="15" name="Freeform 14"/>
          <p:cNvSpPr/>
          <p:nvPr/>
        </p:nvSpPr>
        <p:spPr>
          <a:xfrm>
            <a:off x="144000" y="6912000"/>
            <a:ext cx="1080000" cy="576000"/>
          </a:xfrm>
          <a:custGeom>
            <a:avLst>
              <a:gd name="f0" fmla="val 28560"/>
              <a:gd name="f1" fmla="val 472"/>
            </a:avLst>
            <a:gdLst>
              <a:gd name="f2" fmla="val 10800000"/>
              <a:gd name="f3" fmla="val 5400000"/>
              <a:gd name="f4" fmla="val 16200000"/>
              <a:gd name="f5" fmla="val w"/>
              <a:gd name="f6" fmla="val h"/>
              <a:gd name="f7" fmla="val 0"/>
              <a:gd name="f8" fmla="val 21600"/>
              <a:gd name="f9" fmla="+- 0 0 1"/>
              <a:gd name="f10" fmla="val -2147483647"/>
              <a:gd name="f11" fmla="val 2147483647"/>
              <a:gd name="f12" fmla="val 3590"/>
              <a:gd name="f13" fmla="val 8970"/>
              <a:gd name="f14" fmla="val 12630"/>
              <a:gd name="f15" fmla="val 18010"/>
              <a:gd name="f16" fmla="*/ f5 1 21600"/>
              <a:gd name="f17" fmla="*/ f6 1 21600"/>
              <a:gd name="f18" fmla="pin -2147483647 f0 2147483647"/>
              <a:gd name="f19" fmla="pin -2147483647 f1 2147483647"/>
              <a:gd name="f20" fmla="+- 0 0 f12"/>
              <a:gd name="f21" fmla="+- 3590 0 f7"/>
              <a:gd name="f22" fmla="+- 0 0 f3"/>
              <a:gd name="f23" fmla="+- 21600 0 f15"/>
              <a:gd name="f24" fmla="+- 18010 0 f8"/>
              <a:gd name="f25" fmla="+- f18 0 10800"/>
              <a:gd name="f26" fmla="+- f19 0 10800"/>
              <a:gd name="f27" fmla="+- f19 0 21600"/>
              <a:gd name="f28" fmla="+- f18 0 21600"/>
              <a:gd name="f29" fmla="*/ f18 f16 1"/>
              <a:gd name="f30" fmla="*/ f19 f17 1"/>
              <a:gd name="f31" fmla="*/ 800 f16 1"/>
              <a:gd name="f32" fmla="*/ 20800 f16 1"/>
              <a:gd name="f33" fmla="*/ 20800 f17 1"/>
              <a:gd name="f34" fmla="*/ 800 f17 1"/>
              <a:gd name="f35" fmla="abs f20"/>
              <a:gd name="f36" fmla="abs f21"/>
              <a:gd name="f37" fmla="?: f20 f22 f3"/>
              <a:gd name="f38" fmla="?: f20 f3 f22"/>
              <a:gd name="f39" fmla="?: f20 f4 f3"/>
              <a:gd name="f40" fmla="?: f20 f3 f4"/>
              <a:gd name="f41" fmla="abs f23"/>
              <a:gd name="f42" fmla="?: f21 f22 f3"/>
              <a:gd name="f43" fmla="?: f21 f3 f22"/>
              <a:gd name="f44" fmla="?: f23 0 f2"/>
              <a:gd name="f45" fmla="?: f23 f2 0"/>
              <a:gd name="f46" fmla="abs f24"/>
              <a:gd name="f47" fmla="?: f23 f22 f3"/>
              <a:gd name="f48" fmla="?: f23 f3 f22"/>
              <a:gd name="f49" fmla="?: f23 f4 f3"/>
              <a:gd name="f50" fmla="?: f23 f3 f4"/>
              <a:gd name="f51" fmla="?: f24 f22 f3"/>
              <a:gd name="f52" fmla="?: f24 f3 f22"/>
              <a:gd name="f53" fmla="?: f20 0 f2"/>
              <a:gd name="f54" fmla="?: f20 f2 0"/>
              <a:gd name="f55" fmla="abs f25"/>
              <a:gd name="f56" fmla="abs f26"/>
              <a:gd name="f57" fmla="?: f20 f40 f39"/>
              <a:gd name="f58" fmla="?: f20 f39 f40"/>
              <a:gd name="f59" fmla="?: f21 f38 f37"/>
              <a:gd name="f60" fmla="?: f21 f45 f44"/>
              <a:gd name="f61" fmla="?: f21 f44 f45"/>
              <a:gd name="f62" fmla="?: f23 f42 f43"/>
              <a:gd name="f63" fmla="?: f23 f50 f49"/>
              <a:gd name="f64" fmla="?: f23 f49 f50"/>
              <a:gd name="f65" fmla="?: f24 f48 f47"/>
              <a:gd name="f66" fmla="?: f24 f54 f53"/>
              <a:gd name="f67" fmla="?: f24 f53 f54"/>
              <a:gd name="f68" fmla="?: f20 f51 f52"/>
              <a:gd name="f69" fmla="+- f55 0 f56"/>
              <a:gd name="f70" fmla="+- f56 0 f55"/>
              <a:gd name="f71" fmla="?: f21 f58 f57"/>
              <a:gd name="f72" fmla="?: f23 f60 f61"/>
              <a:gd name="f73" fmla="?: f24 f64 f63"/>
              <a:gd name="f74" fmla="?: f20 f66 f67"/>
              <a:gd name="f75" fmla="?: f26 f9 f69"/>
              <a:gd name="f76" fmla="?: f26 f69 f9"/>
              <a:gd name="f77" fmla="?: f25 f9 f70"/>
              <a:gd name="f78" fmla="?: f25 f70 f9"/>
              <a:gd name="f79" fmla="?: f18 f9 f75"/>
              <a:gd name="f80" fmla="?: f18 f9 f76"/>
              <a:gd name="f81" fmla="?: f27 f77 f9"/>
              <a:gd name="f82" fmla="?: f27 f78 f9"/>
              <a:gd name="f83" fmla="?: f28 f76 f9"/>
              <a:gd name="f84" fmla="?: f28 f75 f9"/>
              <a:gd name="f85" fmla="?: f19 f9 f78"/>
              <a:gd name="f86" fmla="?: f19 f9 f77"/>
              <a:gd name="f87" fmla="?: f79 f18 0"/>
              <a:gd name="f88" fmla="?: f79 f19 6280"/>
              <a:gd name="f89" fmla="?: f80 f18 0"/>
              <a:gd name="f90" fmla="?: f80 f19 15320"/>
              <a:gd name="f91" fmla="?: f81 f18 6280"/>
              <a:gd name="f92" fmla="?: f81 f19 21600"/>
              <a:gd name="f93" fmla="?: f82 f18 15320"/>
              <a:gd name="f94" fmla="?: f82 f19 21600"/>
              <a:gd name="f95" fmla="?: f83 f18 21600"/>
              <a:gd name="f96" fmla="?: f83 f19 15320"/>
              <a:gd name="f97" fmla="?: f84 f18 21600"/>
              <a:gd name="f98" fmla="?: f84 f19 6280"/>
              <a:gd name="f99" fmla="?: f85 f18 15320"/>
              <a:gd name="f100" fmla="?: f85 f19 0"/>
              <a:gd name="f101" fmla="?: f86 f18 6280"/>
              <a:gd name="f102" fmla="?: f86 f19 0"/>
            </a:gdLst>
            <a:ahLst>
              <a:ahXY gdRefX="f0" minX="f10" maxX="f11" gdRefY="f1" minY="f10" maxY="f11">
                <a:pos x="f29" y="f30"/>
              </a:ahXY>
            </a:ahLst>
            <a:cxnLst>
              <a:cxn ang="3cd4">
                <a:pos x="hc" y="t"/>
              </a:cxn>
              <a:cxn ang="0">
                <a:pos x="r" y="vc"/>
              </a:cxn>
              <a:cxn ang="cd4">
                <a:pos x="hc" y="b"/>
              </a:cxn>
              <a:cxn ang="cd2">
                <a:pos x="l" y="vc"/>
              </a:cxn>
            </a:cxnLst>
            <a:rect l="f31" t="f34" r="f32" b="f33"/>
            <a:pathLst>
              <a:path w="21600" h="21600">
                <a:moveTo>
                  <a:pt x="f12" y="f7"/>
                </a:moveTo>
                <a:arcTo wR="f35" hR="f36" stAng="f71" swAng="f59"/>
                <a:lnTo>
                  <a:pt x="f87" y="f88"/>
                </a:lnTo>
                <a:lnTo>
                  <a:pt x="f7" y="f13"/>
                </a:lnTo>
                <a:lnTo>
                  <a:pt x="f7" y="f14"/>
                </a:lnTo>
                <a:lnTo>
                  <a:pt x="f89" y="f90"/>
                </a:lnTo>
                <a:lnTo>
                  <a:pt x="f7" y="f15"/>
                </a:lnTo>
                <a:arcTo wR="f36" hR="f41" stAng="f72" swAng="f62"/>
                <a:lnTo>
                  <a:pt x="f91" y="f92"/>
                </a:lnTo>
                <a:lnTo>
                  <a:pt x="f13" y="f8"/>
                </a:lnTo>
                <a:lnTo>
                  <a:pt x="f14" y="f8"/>
                </a:lnTo>
                <a:lnTo>
                  <a:pt x="f93" y="f94"/>
                </a:lnTo>
                <a:lnTo>
                  <a:pt x="f15" y="f8"/>
                </a:lnTo>
                <a:arcTo wR="f41" hR="f46" stAng="f73" swAng="f65"/>
                <a:lnTo>
                  <a:pt x="f95" y="f96"/>
                </a:lnTo>
                <a:lnTo>
                  <a:pt x="f8" y="f14"/>
                </a:lnTo>
                <a:lnTo>
                  <a:pt x="f8" y="f13"/>
                </a:lnTo>
                <a:lnTo>
                  <a:pt x="f97" y="f98"/>
                </a:lnTo>
                <a:lnTo>
                  <a:pt x="f8" y="f12"/>
                </a:lnTo>
                <a:arcTo wR="f46" hR="f35" stAng="f74" swAng="f68"/>
                <a:lnTo>
                  <a:pt x="f99" y="f100"/>
                </a:lnTo>
                <a:lnTo>
                  <a:pt x="f14" y="f7"/>
                </a:lnTo>
                <a:lnTo>
                  <a:pt x="f13" y="f7"/>
                </a:lnTo>
                <a:lnTo>
                  <a:pt x="f101" y="f102"/>
                </a:lnTo>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en-IN" sz="1500" b="0" i="0" u="none" strike="noStrike" kern="1200">
                <a:ln>
                  <a:noFill/>
                </a:ln>
                <a:latin typeface="Arial" pitchFamily="18"/>
                <a:ea typeface="Microsoft YaHei" pitchFamily="2"/>
                <a:cs typeface="Mangal" pitchFamily="2"/>
              </a:rPr>
              <a:t>  Select notice</a:t>
            </a:r>
          </a:p>
          <a:p>
            <a:pPr marL="0" marR="0" lvl="0" indent="0" algn="ctr" rtl="0" hangingPunct="0">
              <a:lnSpc>
                <a:spcPct val="100000"/>
              </a:lnSpc>
              <a:spcBef>
                <a:spcPts val="0"/>
              </a:spcBef>
              <a:spcAft>
                <a:spcPts val="0"/>
              </a:spcAft>
              <a:buNone/>
              <a:tabLst/>
            </a:pPr>
            <a:r>
              <a:rPr lang="en-IN" sz="1500" b="0" i="0" u="none" strike="noStrike" kern="1200">
                <a:ln>
                  <a:noFill/>
                </a:ln>
                <a:latin typeface="Arial" pitchFamily="18"/>
                <a:ea typeface="Microsoft YaHei" pitchFamily="2"/>
                <a:cs typeface="Mangal" pitchFamily="2"/>
              </a:rPr>
              <a:t>type</a:t>
            </a:r>
          </a:p>
        </p:txBody>
      </p:sp>
      <p:sp>
        <p:nvSpPr>
          <p:cNvPr id="16" name="Freeform 15"/>
          <p:cNvSpPr/>
          <p:nvPr/>
        </p:nvSpPr>
        <p:spPr>
          <a:xfrm>
            <a:off x="72000" y="6120000"/>
            <a:ext cx="1080000" cy="576000"/>
          </a:xfrm>
          <a:custGeom>
            <a:avLst>
              <a:gd name="f0" fmla="val 30301"/>
              <a:gd name="f1" fmla="val 15420"/>
            </a:avLst>
            <a:gdLst>
              <a:gd name="f2" fmla="val 10800000"/>
              <a:gd name="f3" fmla="val 5400000"/>
              <a:gd name="f4" fmla="val 16200000"/>
              <a:gd name="f5" fmla="val w"/>
              <a:gd name="f6" fmla="val h"/>
              <a:gd name="f7" fmla="val 0"/>
              <a:gd name="f8" fmla="val 21600"/>
              <a:gd name="f9" fmla="+- 0 0 1"/>
              <a:gd name="f10" fmla="val -2147483647"/>
              <a:gd name="f11" fmla="val 2147483647"/>
              <a:gd name="f12" fmla="val 3590"/>
              <a:gd name="f13" fmla="val 8970"/>
              <a:gd name="f14" fmla="val 12630"/>
              <a:gd name="f15" fmla="val 18010"/>
              <a:gd name="f16" fmla="*/ f5 1 21600"/>
              <a:gd name="f17" fmla="*/ f6 1 21600"/>
              <a:gd name="f18" fmla="pin -2147483647 f0 2147483647"/>
              <a:gd name="f19" fmla="pin -2147483647 f1 2147483647"/>
              <a:gd name="f20" fmla="+- 0 0 f12"/>
              <a:gd name="f21" fmla="+- 3590 0 f7"/>
              <a:gd name="f22" fmla="+- 0 0 f3"/>
              <a:gd name="f23" fmla="+- 21600 0 f15"/>
              <a:gd name="f24" fmla="+- 18010 0 f8"/>
              <a:gd name="f25" fmla="+- f18 0 10800"/>
              <a:gd name="f26" fmla="+- f19 0 10800"/>
              <a:gd name="f27" fmla="+- f19 0 21600"/>
              <a:gd name="f28" fmla="+- f18 0 21600"/>
              <a:gd name="f29" fmla="*/ f18 f16 1"/>
              <a:gd name="f30" fmla="*/ f19 f17 1"/>
              <a:gd name="f31" fmla="*/ 800 f16 1"/>
              <a:gd name="f32" fmla="*/ 20800 f16 1"/>
              <a:gd name="f33" fmla="*/ 20800 f17 1"/>
              <a:gd name="f34" fmla="*/ 800 f17 1"/>
              <a:gd name="f35" fmla="abs f20"/>
              <a:gd name="f36" fmla="abs f21"/>
              <a:gd name="f37" fmla="?: f20 f22 f3"/>
              <a:gd name="f38" fmla="?: f20 f3 f22"/>
              <a:gd name="f39" fmla="?: f20 f4 f3"/>
              <a:gd name="f40" fmla="?: f20 f3 f4"/>
              <a:gd name="f41" fmla="abs f23"/>
              <a:gd name="f42" fmla="?: f21 f22 f3"/>
              <a:gd name="f43" fmla="?: f21 f3 f22"/>
              <a:gd name="f44" fmla="?: f23 0 f2"/>
              <a:gd name="f45" fmla="?: f23 f2 0"/>
              <a:gd name="f46" fmla="abs f24"/>
              <a:gd name="f47" fmla="?: f23 f22 f3"/>
              <a:gd name="f48" fmla="?: f23 f3 f22"/>
              <a:gd name="f49" fmla="?: f23 f4 f3"/>
              <a:gd name="f50" fmla="?: f23 f3 f4"/>
              <a:gd name="f51" fmla="?: f24 f22 f3"/>
              <a:gd name="f52" fmla="?: f24 f3 f22"/>
              <a:gd name="f53" fmla="?: f20 0 f2"/>
              <a:gd name="f54" fmla="?: f20 f2 0"/>
              <a:gd name="f55" fmla="abs f25"/>
              <a:gd name="f56" fmla="abs f26"/>
              <a:gd name="f57" fmla="?: f20 f40 f39"/>
              <a:gd name="f58" fmla="?: f20 f39 f40"/>
              <a:gd name="f59" fmla="?: f21 f38 f37"/>
              <a:gd name="f60" fmla="?: f21 f45 f44"/>
              <a:gd name="f61" fmla="?: f21 f44 f45"/>
              <a:gd name="f62" fmla="?: f23 f42 f43"/>
              <a:gd name="f63" fmla="?: f23 f50 f49"/>
              <a:gd name="f64" fmla="?: f23 f49 f50"/>
              <a:gd name="f65" fmla="?: f24 f48 f47"/>
              <a:gd name="f66" fmla="?: f24 f54 f53"/>
              <a:gd name="f67" fmla="?: f24 f53 f54"/>
              <a:gd name="f68" fmla="?: f20 f51 f52"/>
              <a:gd name="f69" fmla="+- f55 0 f56"/>
              <a:gd name="f70" fmla="+- f56 0 f55"/>
              <a:gd name="f71" fmla="?: f21 f58 f57"/>
              <a:gd name="f72" fmla="?: f23 f60 f61"/>
              <a:gd name="f73" fmla="?: f24 f64 f63"/>
              <a:gd name="f74" fmla="?: f20 f66 f67"/>
              <a:gd name="f75" fmla="?: f26 f9 f69"/>
              <a:gd name="f76" fmla="?: f26 f69 f9"/>
              <a:gd name="f77" fmla="?: f25 f9 f70"/>
              <a:gd name="f78" fmla="?: f25 f70 f9"/>
              <a:gd name="f79" fmla="?: f18 f9 f75"/>
              <a:gd name="f80" fmla="?: f18 f9 f76"/>
              <a:gd name="f81" fmla="?: f27 f77 f9"/>
              <a:gd name="f82" fmla="?: f27 f78 f9"/>
              <a:gd name="f83" fmla="?: f28 f76 f9"/>
              <a:gd name="f84" fmla="?: f28 f75 f9"/>
              <a:gd name="f85" fmla="?: f19 f9 f78"/>
              <a:gd name="f86" fmla="?: f19 f9 f77"/>
              <a:gd name="f87" fmla="?: f79 f18 0"/>
              <a:gd name="f88" fmla="?: f79 f19 6280"/>
              <a:gd name="f89" fmla="?: f80 f18 0"/>
              <a:gd name="f90" fmla="?: f80 f19 15320"/>
              <a:gd name="f91" fmla="?: f81 f18 6280"/>
              <a:gd name="f92" fmla="?: f81 f19 21600"/>
              <a:gd name="f93" fmla="?: f82 f18 15320"/>
              <a:gd name="f94" fmla="?: f82 f19 21600"/>
              <a:gd name="f95" fmla="?: f83 f18 21600"/>
              <a:gd name="f96" fmla="?: f83 f19 15320"/>
              <a:gd name="f97" fmla="?: f84 f18 21600"/>
              <a:gd name="f98" fmla="?: f84 f19 6280"/>
              <a:gd name="f99" fmla="?: f85 f18 15320"/>
              <a:gd name="f100" fmla="?: f85 f19 0"/>
              <a:gd name="f101" fmla="?: f86 f18 6280"/>
              <a:gd name="f102" fmla="?: f86 f19 0"/>
            </a:gdLst>
            <a:ahLst>
              <a:ahXY gdRefX="f0" minX="f10" maxX="f11" gdRefY="f1" minY="f10" maxY="f11">
                <a:pos x="f29" y="f30"/>
              </a:ahXY>
            </a:ahLst>
            <a:cxnLst>
              <a:cxn ang="3cd4">
                <a:pos x="hc" y="t"/>
              </a:cxn>
              <a:cxn ang="0">
                <a:pos x="r" y="vc"/>
              </a:cxn>
              <a:cxn ang="cd4">
                <a:pos x="hc" y="b"/>
              </a:cxn>
              <a:cxn ang="cd2">
                <a:pos x="l" y="vc"/>
              </a:cxn>
            </a:cxnLst>
            <a:rect l="f31" t="f34" r="f32" b="f33"/>
            <a:pathLst>
              <a:path w="21600" h="21600">
                <a:moveTo>
                  <a:pt x="f12" y="f7"/>
                </a:moveTo>
                <a:arcTo wR="f35" hR="f36" stAng="f71" swAng="f59"/>
                <a:lnTo>
                  <a:pt x="f87" y="f88"/>
                </a:lnTo>
                <a:lnTo>
                  <a:pt x="f7" y="f13"/>
                </a:lnTo>
                <a:lnTo>
                  <a:pt x="f7" y="f14"/>
                </a:lnTo>
                <a:lnTo>
                  <a:pt x="f89" y="f90"/>
                </a:lnTo>
                <a:lnTo>
                  <a:pt x="f7" y="f15"/>
                </a:lnTo>
                <a:arcTo wR="f36" hR="f41" stAng="f72" swAng="f62"/>
                <a:lnTo>
                  <a:pt x="f91" y="f92"/>
                </a:lnTo>
                <a:lnTo>
                  <a:pt x="f13" y="f8"/>
                </a:lnTo>
                <a:lnTo>
                  <a:pt x="f14" y="f8"/>
                </a:lnTo>
                <a:lnTo>
                  <a:pt x="f93" y="f94"/>
                </a:lnTo>
                <a:lnTo>
                  <a:pt x="f15" y="f8"/>
                </a:lnTo>
                <a:arcTo wR="f41" hR="f46" stAng="f73" swAng="f65"/>
                <a:lnTo>
                  <a:pt x="f95" y="f96"/>
                </a:lnTo>
                <a:lnTo>
                  <a:pt x="f8" y="f14"/>
                </a:lnTo>
                <a:lnTo>
                  <a:pt x="f8" y="f13"/>
                </a:lnTo>
                <a:lnTo>
                  <a:pt x="f97" y="f98"/>
                </a:lnTo>
                <a:lnTo>
                  <a:pt x="f8" y="f12"/>
                </a:lnTo>
                <a:arcTo wR="f46" hR="f35" stAng="f74" swAng="f68"/>
                <a:lnTo>
                  <a:pt x="f99" y="f100"/>
                </a:lnTo>
                <a:lnTo>
                  <a:pt x="f14" y="f7"/>
                </a:lnTo>
                <a:lnTo>
                  <a:pt x="f13" y="f7"/>
                </a:lnTo>
                <a:lnTo>
                  <a:pt x="f101" y="f102"/>
                </a:lnTo>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en-IN" sz="1500" b="0" i="0" u="none" strike="noStrike" kern="1200">
                <a:ln>
                  <a:noFill/>
                </a:ln>
                <a:latin typeface="Arial" pitchFamily="18"/>
                <a:ea typeface="Microsoft YaHei" pitchFamily="2"/>
                <a:cs typeface="Mangal" pitchFamily="2"/>
              </a:rPr>
              <a:t>Enter Ti</a:t>
            </a:r>
          </a:p>
          <a:p>
            <a:pPr marL="0" marR="0" lvl="0" indent="0" algn="ctr" rtl="0" hangingPunct="0">
              <a:lnSpc>
                <a:spcPct val="100000"/>
              </a:lnSpc>
              <a:spcBef>
                <a:spcPts val="0"/>
              </a:spcBef>
              <a:spcAft>
                <a:spcPts val="0"/>
              </a:spcAft>
              <a:buNone/>
              <a:tabLst/>
            </a:pPr>
            <a:r>
              <a:rPr lang="en-IN" sz="1500" b="0" i="0" u="none" strike="noStrike" kern="1200">
                <a:ln>
                  <a:noFill/>
                </a:ln>
                <a:latin typeface="Arial" pitchFamily="18"/>
                <a:ea typeface="Microsoft YaHei" pitchFamily="2"/>
                <a:cs typeface="Mangal" pitchFamily="2"/>
              </a:rPr>
              <a:t> reference no</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0"/>
            <a:ext cx="9072563" cy="1008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IN" sz="4000" b="1" u="sng">
                <a:solidFill>
                  <a:srgbClr val="CC0000"/>
                </a:solidFill>
                <a:effectLst>
                  <a:outerShdw dist="17961" dir="2700000">
                    <a:scrgbClr r="0" g="0" b="0"/>
                  </a:outerShdw>
                </a:effectLst>
              </a:rPr>
              <a:t>Industry &amp; Product Code (CPV)</a:t>
            </a:r>
          </a:p>
        </p:txBody>
      </p:sp>
      <p:sp>
        <p:nvSpPr>
          <p:cNvPr id="3" name="Text Placeholder 2"/>
          <p:cNvSpPr txBox="1">
            <a:spLocks noGrp="1"/>
          </p:cNvSpPr>
          <p:nvPr>
            <p:ph type="body" idx="4294967295"/>
          </p:nvPr>
        </p:nvSpPr>
        <p:spPr>
          <a:xfrm>
            <a:off x="0" y="863600"/>
            <a:ext cx="9070975" cy="4989513"/>
          </a:xfrm>
        </p:spPr>
        <p:txBody>
          <a:bodyPr/>
          <a:lstStyle>
            <a:defPPr marL="432000" marR="0" lvl="0" indent="-324000">
              <a:spcBef>
                <a:spcPts val="0"/>
              </a:spcBef>
              <a:spcAft>
                <a:spcPts val="1414"/>
              </a:spcAft>
              <a:buSzPct val="45000"/>
              <a:buFont typeface="StarSymbol"/>
              <a:buNone/>
              <a:defRPr lang="en-IN"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en-IN"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75000"/>
              <a:buFont typeface="StarSymbol"/>
              <a:buChar char="–"/>
              <a:defRPr lang="en-IN"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45000"/>
              <a:buFont typeface="StarSymbol"/>
              <a:buChar char="●"/>
              <a:defRPr lang="en-IN"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75000"/>
              <a:buFont typeface="StarSymbol"/>
              <a:buChar char="–"/>
              <a:defRPr lang="en-IN"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45000"/>
              <a:buFont typeface="StarSymbol"/>
              <a:buChar char="●"/>
              <a:defRPr lang="en-IN" sz="2000" b="0" i="0" u="none" strike="noStrike" kern="1200">
                <a:ln>
                  <a:noFill/>
                </a:ln>
                <a:latin typeface="Arial" pitchFamily="18"/>
                <a:ea typeface="Microsoft YaHei" pitchFamily="2"/>
                <a:cs typeface="Mangal" pitchFamily="2"/>
              </a:defRPr>
            </a:lvl5pPr>
            <a:lvl6pPr marL="2592000" marR="0" lvl="5" indent="-216000">
              <a:spcBef>
                <a:spcPts val="0"/>
              </a:spcBef>
              <a:spcAft>
                <a:spcPts val="283"/>
              </a:spcAft>
              <a:buSzPct val="45000"/>
              <a:buFont typeface="StarSymbol"/>
              <a:buChar char="●"/>
              <a:defRPr lang="en-IN" sz="2000" b="0" i="0" u="none" strike="noStrike" kern="1200">
                <a:ln>
                  <a:noFill/>
                </a:ln>
                <a:latin typeface="Arial" pitchFamily="18"/>
                <a:ea typeface="Microsoft YaHei" pitchFamily="2"/>
                <a:cs typeface="Mangal" pitchFamily="2"/>
              </a:defRPr>
            </a:lvl6pPr>
            <a:lvl7pPr marL="3024000" marR="0" lvl="6" indent="-216000">
              <a:spcBef>
                <a:spcPts val="0"/>
              </a:spcBef>
              <a:spcAft>
                <a:spcPts val="283"/>
              </a:spcAft>
              <a:buSzPct val="45000"/>
              <a:buFont typeface="StarSymbol"/>
              <a:buChar char="●"/>
              <a:defRPr lang="en-IN"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en-IN"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en-IN" sz="2000" b="0" i="0" u="none" strike="noStrike" kern="1200">
                <a:ln>
                  <a:noFill/>
                </a:ln>
                <a:latin typeface="Arial" pitchFamily="18"/>
                <a:ea typeface="Microsoft YaHei" pitchFamily="2"/>
                <a:cs typeface="Mangal" pitchFamily="2"/>
              </a:defRPr>
            </a:lvl9pPr>
          </a:lstStyle>
          <a:p>
            <a:pPr lvl="0"/>
            <a:r>
              <a:rPr lang="en-IN" sz="1600">
                <a:latin typeface="Verdana" pitchFamily="34"/>
              </a:rPr>
              <a:t>By typing in the keyword a drop down lsit of </a:t>
            </a:r>
            <a:r>
              <a:rPr lang="en-IN" sz="1600" b="1">
                <a:latin typeface="Verdana" pitchFamily="34"/>
              </a:rPr>
              <a:t>Common Procurement Vocabulary (CPV) </a:t>
            </a:r>
            <a:r>
              <a:rPr lang="en-IN" sz="1600">
                <a:latin typeface="Verdana" pitchFamily="34"/>
              </a:rPr>
              <a:t>will appear related to your keyword which will help you  fetch the exact information.</a:t>
            </a:r>
          </a:p>
          <a:p>
            <a:pPr lvl="0"/>
            <a:r>
              <a:rPr lang="en-IN" sz="1600">
                <a:latin typeface="Verdana" pitchFamily="34"/>
              </a:rPr>
              <a:t>After selecting the  necessary CPVs of your choice from the list  it will appear on the right hand side in the box. Click on “</a:t>
            </a:r>
            <a:r>
              <a:rPr lang="en-IN" sz="1600" b="1">
                <a:latin typeface="Verdana" pitchFamily="34"/>
              </a:rPr>
              <a:t>Done</a:t>
            </a:r>
            <a:r>
              <a:rPr lang="en-IN" sz="1600">
                <a:latin typeface="Verdana" pitchFamily="34"/>
              </a:rPr>
              <a:t>” to add CPV to filter information.</a:t>
            </a:r>
          </a:p>
          <a:p>
            <a:pPr lvl="0"/>
            <a:endParaRPr lang="en-IN" sz="1600">
              <a:latin typeface="Verdana" pitchFamily="34"/>
            </a:endParaRPr>
          </a:p>
          <a:p>
            <a:pPr lvl="0">
              <a:buNone/>
            </a:pPr>
            <a:endParaRPr lang="en-IN" sz="1600">
              <a:latin typeface="Verdana" pitchFamily="34"/>
            </a:endParaRPr>
          </a:p>
        </p:txBody>
      </p:sp>
      <p:pic>
        <p:nvPicPr>
          <p:cNvPr id="4" name="Picture 3"/>
          <p:cNvPicPr>
            <a:picLocks noChangeAspect="1"/>
          </p:cNvPicPr>
          <p:nvPr/>
        </p:nvPicPr>
        <p:blipFill>
          <a:blip r:embed="rId3">
            <a:lum/>
            <a:alphaModFix/>
          </a:blip>
          <a:srcRect/>
          <a:stretch>
            <a:fillRect/>
          </a:stretch>
        </p:blipFill>
        <p:spPr>
          <a:xfrm>
            <a:off x="864000" y="2304000"/>
            <a:ext cx="8711640" cy="5184000"/>
          </a:xfrm>
          <a:prstGeom prst="rect">
            <a:avLst/>
          </a:prstGeom>
          <a:noFill/>
          <a:ln>
            <a:noFill/>
          </a:ln>
        </p:spPr>
      </p:pic>
      <p:sp>
        <p:nvSpPr>
          <p:cNvPr id="5" name="Freeform 4"/>
          <p:cNvSpPr/>
          <p:nvPr/>
        </p:nvSpPr>
        <p:spPr>
          <a:xfrm>
            <a:off x="0" y="3311999"/>
            <a:ext cx="864000" cy="1007999"/>
          </a:xfrm>
          <a:custGeom>
            <a:avLst>
              <a:gd name="f0" fmla="val 27960"/>
              <a:gd name="f1" fmla="val 19409"/>
            </a:avLst>
            <a:gdLst>
              <a:gd name="f2" fmla="val 10800000"/>
              <a:gd name="f3" fmla="val 5400000"/>
              <a:gd name="f4" fmla="val 16200000"/>
              <a:gd name="f5" fmla="val w"/>
              <a:gd name="f6" fmla="val h"/>
              <a:gd name="f7" fmla="val 0"/>
              <a:gd name="f8" fmla="val 21600"/>
              <a:gd name="f9" fmla="+- 0 0 1"/>
              <a:gd name="f10" fmla="val -2147483647"/>
              <a:gd name="f11" fmla="val 2147483647"/>
              <a:gd name="f12" fmla="val 3590"/>
              <a:gd name="f13" fmla="val 8970"/>
              <a:gd name="f14" fmla="val 12630"/>
              <a:gd name="f15" fmla="val 18010"/>
              <a:gd name="f16" fmla="*/ f5 1 21600"/>
              <a:gd name="f17" fmla="*/ f6 1 21600"/>
              <a:gd name="f18" fmla="pin -2147483647 f0 2147483647"/>
              <a:gd name="f19" fmla="pin -2147483647 f1 2147483647"/>
              <a:gd name="f20" fmla="+- 0 0 f12"/>
              <a:gd name="f21" fmla="+- 3590 0 f7"/>
              <a:gd name="f22" fmla="+- 0 0 f3"/>
              <a:gd name="f23" fmla="+- 21600 0 f15"/>
              <a:gd name="f24" fmla="+- 18010 0 f8"/>
              <a:gd name="f25" fmla="+- f18 0 10800"/>
              <a:gd name="f26" fmla="+- f19 0 10800"/>
              <a:gd name="f27" fmla="+- f19 0 21600"/>
              <a:gd name="f28" fmla="+- f18 0 21600"/>
              <a:gd name="f29" fmla="*/ f18 f16 1"/>
              <a:gd name="f30" fmla="*/ f19 f17 1"/>
              <a:gd name="f31" fmla="*/ 800 f16 1"/>
              <a:gd name="f32" fmla="*/ 20800 f16 1"/>
              <a:gd name="f33" fmla="*/ 20800 f17 1"/>
              <a:gd name="f34" fmla="*/ 800 f17 1"/>
              <a:gd name="f35" fmla="abs f20"/>
              <a:gd name="f36" fmla="abs f21"/>
              <a:gd name="f37" fmla="?: f20 f22 f3"/>
              <a:gd name="f38" fmla="?: f20 f3 f22"/>
              <a:gd name="f39" fmla="?: f20 f4 f3"/>
              <a:gd name="f40" fmla="?: f20 f3 f4"/>
              <a:gd name="f41" fmla="abs f23"/>
              <a:gd name="f42" fmla="?: f21 f22 f3"/>
              <a:gd name="f43" fmla="?: f21 f3 f22"/>
              <a:gd name="f44" fmla="?: f23 0 f2"/>
              <a:gd name="f45" fmla="?: f23 f2 0"/>
              <a:gd name="f46" fmla="abs f24"/>
              <a:gd name="f47" fmla="?: f23 f22 f3"/>
              <a:gd name="f48" fmla="?: f23 f3 f22"/>
              <a:gd name="f49" fmla="?: f23 f4 f3"/>
              <a:gd name="f50" fmla="?: f23 f3 f4"/>
              <a:gd name="f51" fmla="?: f24 f22 f3"/>
              <a:gd name="f52" fmla="?: f24 f3 f22"/>
              <a:gd name="f53" fmla="?: f20 0 f2"/>
              <a:gd name="f54" fmla="?: f20 f2 0"/>
              <a:gd name="f55" fmla="abs f25"/>
              <a:gd name="f56" fmla="abs f26"/>
              <a:gd name="f57" fmla="?: f20 f40 f39"/>
              <a:gd name="f58" fmla="?: f20 f39 f40"/>
              <a:gd name="f59" fmla="?: f21 f38 f37"/>
              <a:gd name="f60" fmla="?: f21 f45 f44"/>
              <a:gd name="f61" fmla="?: f21 f44 f45"/>
              <a:gd name="f62" fmla="?: f23 f42 f43"/>
              <a:gd name="f63" fmla="?: f23 f50 f49"/>
              <a:gd name="f64" fmla="?: f23 f49 f50"/>
              <a:gd name="f65" fmla="?: f24 f48 f47"/>
              <a:gd name="f66" fmla="?: f24 f54 f53"/>
              <a:gd name="f67" fmla="?: f24 f53 f54"/>
              <a:gd name="f68" fmla="?: f20 f51 f52"/>
              <a:gd name="f69" fmla="+- f55 0 f56"/>
              <a:gd name="f70" fmla="+- f56 0 f55"/>
              <a:gd name="f71" fmla="?: f21 f58 f57"/>
              <a:gd name="f72" fmla="?: f23 f60 f61"/>
              <a:gd name="f73" fmla="?: f24 f64 f63"/>
              <a:gd name="f74" fmla="?: f20 f66 f67"/>
              <a:gd name="f75" fmla="?: f26 f9 f69"/>
              <a:gd name="f76" fmla="?: f26 f69 f9"/>
              <a:gd name="f77" fmla="?: f25 f9 f70"/>
              <a:gd name="f78" fmla="?: f25 f70 f9"/>
              <a:gd name="f79" fmla="?: f18 f9 f75"/>
              <a:gd name="f80" fmla="?: f18 f9 f76"/>
              <a:gd name="f81" fmla="?: f27 f77 f9"/>
              <a:gd name="f82" fmla="?: f27 f78 f9"/>
              <a:gd name="f83" fmla="?: f28 f76 f9"/>
              <a:gd name="f84" fmla="?: f28 f75 f9"/>
              <a:gd name="f85" fmla="?: f19 f9 f78"/>
              <a:gd name="f86" fmla="?: f19 f9 f77"/>
              <a:gd name="f87" fmla="?: f79 f18 0"/>
              <a:gd name="f88" fmla="?: f79 f19 6280"/>
              <a:gd name="f89" fmla="?: f80 f18 0"/>
              <a:gd name="f90" fmla="?: f80 f19 15320"/>
              <a:gd name="f91" fmla="?: f81 f18 6280"/>
              <a:gd name="f92" fmla="?: f81 f19 21600"/>
              <a:gd name="f93" fmla="?: f82 f18 15320"/>
              <a:gd name="f94" fmla="?: f82 f19 21600"/>
              <a:gd name="f95" fmla="?: f83 f18 21600"/>
              <a:gd name="f96" fmla="?: f83 f19 15320"/>
              <a:gd name="f97" fmla="?: f84 f18 21600"/>
              <a:gd name="f98" fmla="?: f84 f19 6280"/>
              <a:gd name="f99" fmla="?: f85 f18 15320"/>
              <a:gd name="f100" fmla="?: f85 f19 0"/>
              <a:gd name="f101" fmla="?: f86 f18 6280"/>
              <a:gd name="f102" fmla="?: f86 f19 0"/>
            </a:gdLst>
            <a:ahLst>
              <a:ahXY gdRefX="f0" minX="f10" maxX="f11" gdRefY="f1" minY="f10" maxY="f11">
                <a:pos x="f29" y="f30"/>
              </a:ahXY>
            </a:ahLst>
            <a:cxnLst>
              <a:cxn ang="3cd4">
                <a:pos x="hc" y="t"/>
              </a:cxn>
              <a:cxn ang="0">
                <a:pos x="r" y="vc"/>
              </a:cxn>
              <a:cxn ang="cd4">
                <a:pos x="hc" y="b"/>
              </a:cxn>
              <a:cxn ang="cd2">
                <a:pos x="l" y="vc"/>
              </a:cxn>
            </a:cxnLst>
            <a:rect l="f31" t="f34" r="f32" b="f33"/>
            <a:pathLst>
              <a:path w="21600" h="21600">
                <a:moveTo>
                  <a:pt x="f12" y="f7"/>
                </a:moveTo>
                <a:arcTo wR="f35" hR="f36" stAng="f71" swAng="f59"/>
                <a:lnTo>
                  <a:pt x="f87" y="f88"/>
                </a:lnTo>
                <a:lnTo>
                  <a:pt x="f7" y="f13"/>
                </a:lnTo>
                <a:lnTo>
                  <a:pt x="f7" y="f14"/>
                </a:lnTo>
                <a:lnTo>
                  <a:pt x="f89" y="f90"/>
                </a:lnTo>
                <a:lnTo>
                  <a:pt x="f7" y="f15"/>
                </a:lnTo>
                <a:arcTo wR="f36" hR="f41" stAng="f72" swAng="f62"/>
                <a:lnTo>
                  <a:pt x="f91" y="f92"/>
                </a:lnTo>
                <a:lnTo>
                  <a:pt x="f13" y="f8"/>
                </a:lnTo>
                <a:lnTo>
                  <a:pt x="f14" y="f8"/>
                </a:lnTo>
                <a:lnTo>
                  <a:pt x="f93" y="f94"/>
                </a:lnTo>
                <a:lnTo>
                  <a:pt x="f15" y="f8"/>
                </a:lnTo>
                <a:arcTo wR="f41" hR="f46" stAng="f73" swAng="f65"/>
                <a:lnTo>
                  <a:pt x="f95" y="f96"/>
                </a:lnTo>
                <a:lnTo>
                  <a:pt x="f8" y="f14"/>
                </a:lnTo>
                <a:lnTo>
                  <a:pt x="f8" y="f13"/>
                </a:lnTo>
                <a:lnTo>
                  <a:pt x="f97" y="f98"/>
                </a:lnTo>
                <a:lnTo>
                  <a:pt x="f8" y="f12"/>
                </a:lnTo>
                <a:arcTo wR="f46" hR="f35" stAng="f74" swAng="f68"/>
                <a:lnTo>
                  <a:pt x="f99" y="f100"/>
                </a:lnTo>
                <a:lnTo>
                  <a:pt x="f14" y="f7"/>
                </a:lnTo>
                <a:lnTo>
                  <a:pt x="f13" y="f7"/>
                </a:lnTo>
                <a:lnTo>
                  <a:pt x="f101" y="f102"/>
                </a:lnTo>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en-IN" sz="1500" b="0" i="0" u="none" strike="noStrike" kern="1200">
                <a:ln>
                  <a:noFill/>
                </a:ln>
                <a:latin typeface="Arial" pitchFamily="18"/>
                <a:ea typeface="Microsoft YaHei" pitchFamily="2"/>
                <a:cs typeface="Mangal" pitchFamily="2"/>
              </a:rPr>
              <a:t>Unique</a:t>
            </a:r>
          </a:p>
          <a:p>
            <a:pPr marL="0" marR="0" lvl="0" indent="0" algn="ctr" rtl="0" hangingPunct="0">
              <a:lnSpc>
                <a:spcPct val="100000"/>
              </a:lnSpc>
              <a:spcBef>
                <a:spcPts val="0"/>
              </a:spcBef>
              <a:spcAft>
                <a:spcPts val="0"/>
              </a:spcAft>
              <a:buNone/>
              <a:tabLst/>
            </a:pPr>
            <a:r>
              <a:rPr lang="en-IN" sz="1500" b="0" i="0" u="none" strike="noStrike" kern="1200">
                <a:ln>
                  <a:noFill/>
                </a:ln>
                <a:latin typeface="Arial" pitchFamily="18"/>
                <a:ea typeface="Microsoft YaHei" pitchFamily="2"/>
                <a:cs typeface="Mangal" pitchFamily="2"/>
              </a:rPr>
              <a:t> CPV codes</a:t>
            </a:r>
          </a:p>
        </p:txBody>
      </p:sp>
      <p:sp>
        <p:nvSpPr>
          <p:cNvPr id="6" name="Freeform 5"/>
          <p:cNvSpPr/>
          <p:nvPr/>
        </p:nvSpPr>
        <p:spPr>
          <a:xfrm>
            <a:off x="8784000" y="2808000"/>
            <a:ext cx="1296000" cy="936000"/>
          </a:xfrm>
          <a:custGeom>
            <a:avLst>
              <a:gd name="f0" fmla="val -26194"/>
              <a:gd name="f1" fmla="val 41937"/>
            </a:avLst>
            <a:gdLst>
              <a:gd name="f2" fmla="val 10800000"/>
              <a:gd name="f3" fmla="val 5400000"/>
              <a:gd name="f4" fmla="val 16200000"/>
              <a:gd name="f5" fmla="val w"/>
              <a:gd name="f6" fmla="val h"/>
              <a:gd name="f7" fmla="val 0"/>
              <a:gd name="f8" fmla="val 21600"/>
              <a:gd name="f9" fmla="+- 0 0 1"/>
              <a:gd name="f10" fmla="val -2147483647"/>
              <a:gd name="f11" fmla="val 2147483647"/>
              <a:gd name="f12" fmla="val 3590"/>
              <a:gd name="f13" fmla="val 8970"/>
              <a:gd name="f14" fmla="val 12630"/>
              <a:gd name="f15" fmla="val 18010"/>
              <a:gd name="f16" fmla="*/ f5 1 21600"/>
              <a:gd name="f17" fmla="*/ f6 1 21600"/>
              <a:gd name="f18" fmla="pin -2147483647 f0 2147483647"/>
              <a:gd name="f19" fmla="pin -2147483647 f1 2147483647"/>
              <a:gd name="f20" fmla="+- 0 0 f12"/>
              <a:gd name="f21" fmla="+- 3590 0 f7"/>
              <a:gd name="f22" fmla="+- 0 0 f3"/>
              <a:gd name="f23" fmla="+- 21600 0 f15"/>
              <a:gd name="f24" fmla="+- 18010 0 f8"/>
              <a:gd name="f25" fmla="+- f18 0 10800"/>
              <a:gd name="f26" fmla="+- f19 0 10800"/>
              <a:gd name="f27" fmla="+- f19 0 21600"/>
              <a:gd name="f28" fmla="+- f18 0 21600"/>
              <a:gd name="f29" fmla="*/ f18 f16 1"/>
              <a:gd name="f30" fmla="*/ f19 f17 1"/>
              <a:gd name="f31" fmla="*/ 800 f16 1"/>
              <a:gd name="f32" fmla="*/ 20800 f16 1"/>
              <a:gd name="f33" fmla="*/ 20800 f17 1"/>
              <a:gd name="f34" fmla="*/ 800 f17 1"/>
              <a:gd name="f35" fmla="abs f20"/>
              <a:gd name="f36" fmla="abs f21"/>
              <a:gd name="f37" fmla="?: f20 f22 f3"/>
              <a:gd name="f38" fmla="?: f20 f3 f22"/>
              <a:gd name="f39" fmla="?: f20 f4 f3"/>
              <a:gd name="f40" fmla="?: f20 f3 f4"/>
              <a:gd name="f41" fmla="abs f23"/>
              <a:gd name="f42" fmla="?: f21 f22 f3"/>
              <a:gd name="f43" fmla="?: f21 f3 f22"/>
              <a:gd name="f44" fmla="?: f23 0 f2"/>
              <a:gd name="f45" fmla="?: f23 f2 0"/>
              <a:gd name="f46" fmla="abs f24"/>
              <a:gd name="f47" fmla="?: f23 f22 f3"/>
              <a:gd name="f48" fmla="?: f23 f3 f22"/>
              <a:gd name="f49" fmla="?: f23 f4 f3"/>
              <a:gd name="f50" fmla="?: f23 f3 f4"/>
              <a:gd name="f51" fmla="?: f24 f22 f3"/>
              <a:gd name="f52" fmla="?: f24 f3 f22"/>
              <a:gd name="f53" fmla="?: f20 0 f2"/>
              <a:gd name="f54" fmla="?: f20 f2 0"/>
              <a:gd name="f55" fmla="abs f25"/>
              <a:gd name="f56" fmla="abs f26"/>
              <a:gd name="f57" fmla="?: f20 f40 f39"/>
              <a:gd name="f58" fmla="?: f20 f39 f40"/>
              <a:gd name="f59" fmla="?: f21 f38 f37"/>
              <a:gd name="f60" fmla="?: f21 f45 f44"/>
              <a:gd name="f61" fmla="?: f21 f44 f45"/>
              <a:gd name="f62" fmla="?: f23 f42 f43"/>
              <a:gd name="f63" fmla="?: f23 f50 f49"/>
              <a:gd name="f64" fmla="?: f23 f49 f50"/>
              <a:gd name="f65" fmla="?: f24 f48 f47"/>
              <a:gd name="f66" fmla="?: f24 f54 f53"/>
              <a:gd name="f67" fmla="?: f24 f53 f54"/>
              <a:gd name="f68" fmla="?: f20 f51 f52"/>
              <a:gd name="f69" fmla="+- f55 0 f56"/>
              <a:gd name="f70" fmla="+- f56 0 f55"/>
              <a:gd name="f71" fmla="?: f21 f58 f57"/>
              <a:gd name="f72" fmla="?: f23 f60 f61"/>
              <a:gd name="f73" fmla="?: f24 f64 f63"/>
              <a:gd name="f74" fmla="?: f20 f66 f67"/>
              <a:gd name="f75" fmla="?: f26 f9 f69"/>
              <a:gd name="f76" fmla="?: f26 f69 f9"/>
              <a:gd name="f77" fmla="?: f25 f9 f70"/>
              <a:gd name="f78" fmla="?: f25 f70 f9"/>
              <a:gd name="f79" fmla="?: f18 f9 f75"/>
              <a:gd name="f80" fmla="?: f18 f9 f76"/>
              <a:gd name="f81" fmla="?: f27 f77 f9"/>
              <a:gd name="f82" fmla="?: f27 f78 f9"/>
              <a:gd name="f83" fmla="?: f28 f76 f9"/>
              <a:gd name="f84" fmla="?: f28 f75 f9"/>
              <a:gd name="f85" fmla="?: f19 f9 f78"/>
              <a:gd name="f86" fmla="?: f19 f9 f77"/>
              <a:gd name="f87" fmla="?: f79 f18 0"/>
              <a:gd name="f88" fmla="?: f79 f19 6280"/>
              <a:gd name="f89" fmla="?: f80 f18 0"/>
              <a:gd name="f90" fmla="?: f80 f19 15320"/>
              <a:gd name="f91" fmla="?: f81 f18 6280"/>
              <a:gd name="f92" fmla="?: f81 f19 21600"/>
              <a:gd name="f93" fmla="?: f82 f18 15320"/>
              <a:gd name="f94" fmla="?: f82 f19 21600"/>
              <a:gd name="f95" fmla="?: f83 f18 21600"/>
              <a:gd name="f96" fmla="?: f83 f19 15320"/>
              <a:gd name="f97" fmla="?: f84 f18 21600"/>
              <a:gd name="f98" fmla="?: f84 f19 6280"/>
              <a:gd name="f99" fmla="?: f85 f18 15320"/>
              <a:gd name="f100" fmla="?: f85 f19 0"/>
              <a:gd name="f101" fmla="?: f86 f18 6280"/>
              <a:gd name="f102" fmla="?: f86 f19 0"/>
            </a:gdLst>
            <a:ahLst>
              <a:ahXY gdRefX="f0" minX="f10" maxX="f11" gdRefY="f1" minY="f10" maxY="f11">
                <a:pos x="f29" y="f30"/>
              </a:ahXY>
            </a:ahLst>
            <a:cxnLst>
              <a:cxn ang="3cd4">
                <a:pos x="hc" y="t"/>
              </a:cxn>
              <a:cxn ang="0">
                <a:pos x="r" y="vc"/>
              </a:cxn>
              <a:cxn ang="cd4">
                <a:pos x="hc" y="b"/>
              </a:cxn>
              <a:cxn ang="cd2">
                <a:pos x="l" y="vc"/>
              </a:cxn>
            </a:cxnLst>
            <a:rect l="f31" t="f34" r="f32" b="f33"/>
            <a:pathLst>
              <a:path w="21600" h="21600">
                <a:moveTo>
                  <a:pt x="f12" y="f7"/>
                </a:moveTo>
                <a:arcTo wR="f35" hR="f36" stAng="f71" swAng="f59"/>
                <a:lnTo>
                  <a:pt x="f87" y="f88"/>
                </a:lnTo>
                <a:lnTo>
                  <a:pt x="f7" y="f13"/>
                </a:lnTo>
                <a:lnTo>
                  <a:pt x="f7" y="f14"/>
                </a:lnTo>
                <a:lnTo>
                  <a:pt x="f89" y="f90"/>
                </a:lnTo>
                <a:lnTo>
                  <a:pt x="f7" y="f15"/>
                </a:lnTo>
                <a:arcTo wR="f36" hR="f41" stAng="f72" swAng="f62"/>
                <a:lnTo>
                  <a:pt x="f91" y="f92"/>
                </a:lnTo>
                <a:lnTo>
                  <a:pt x="f13" y="f8"/>
                </a:lnTo>
                <a:lnTo>
                  <a:pt x="f14" y="f8"/>
                </a:lnTo>
                <a:lnTo>
                  <a:pt x="f93" y="f94"/>
                </a:lnTo>
                <a:lnTo>
                  <a:pt x="f15" y="f8"/>
                </a:lnTo>
                <a:arcTo wR="f41" hR="f46" stAng="f73" swAng="f65"/>
                <a:lnTo>
                  <a:pt x="f95" y="f96"/>
                </a:lnTo>
                <a:lnTo>
                  <a:pt x="f8" y="f14"/>
                </a:lnTo>
                <a:lnTo>
                  <a:pt x="f8" y="f13"/>
                </a:lnTo>
                <a:lnTo>
                  <a:pt x="f97" y="f98"/>
                </a:lnTo>
                <a:lnTo>
                  <a:pt x="f8" y="f12"/>
                </a:lnTo>
                <a:arcTo wR="f46" hR="f35" stAng="f74" swAng="f68"/>
                <a:lnTo>
                  <a:pt x="f99" y="f100"/>
                </a:lnTo>
                <a:lnTo>
                  <a:pt x="f14" y="f7"/>
                </a:lnTo>
                <a:lnTo>
                  <a:pt x="f13" y="f7"/>
                </a:lnTo>
                <a:lnTo>
                  <a:pt x="f101" y="f102"/>
                </a:lnTo>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en-IN" sz="1600" b="0" i="0" u="none" strike="noStrike" kern="1200">
                <a:ln>
                  <a:noFill/>
                </a:ln>
                <a:latin typeface="Arial" pitchFamily="18"/>
                <a:ea typeface="Microsoft YaHei" pitchFamily="2"/>
                <a:cs typeface="Mangal" pitchFamily="2"/>
              </a:rPr>
              <a:t> </a:t>
            </a:r>
          </a:p>
          <a:p>
            <a:pPr marL="0" marR="0" lvl="0" indent="0" algn="ctr" rtl="0" hangingPunct="0">
              <a:lnSpc>
                <a:spcPct val="100000"/>
              </a:lnSpc>
              <a:spcBef>
                <a:spcPts val="0"/>
              </a:spcBef>
              <a:spcAft>
                <a:spcPts val="0"/>
              </a:spcAft>
              <a:buNone/>
              <a:tabLst/>
            </a:pPr>
            <a:r>
              <a:rPr lang="en-IN" sz="1600" b="0" i="0" u="none" strike="noStrike" kern="1200">
                <a:ln>
                  <a:noFill/>
                </a:ln>
                <a:latin typeface="Arial" pitchFamily="18"/>
                <a:ea typeface="Microsoft YaHei" pitchFamily="2"/>
                <a:cs typeface="Mangal" pitchFamily="2"/>
              </a:rPr>
              <a:t>Your selected</a:t>
            </a:r>
          </a:p>
          <a:p>
            <a:pPr marL="0" marR="0" lvl="0" indent="0" algn="ctr" rtl="0" hangingPunct="0">
              <a:lnSpc>
                <a:spcPct val="100000"/>
              </a:lnSpc>
              <a:spcBef>
                <a:spcPts val="0"/>
              </a:spcBef>
              <a:spcAft>
                <a:spcPts val="0"/>
              </a:spcAft>
              <a:buNone/>
              <a:tabLst/>
            </a:pPr>
            <a:r>
              <a:rPr lang="en-IN" sz="1600" b="0" i="0" u="none" strike="noStrike" kern="1200">
                <a:ln>
                  <a:noFill/>
                </a:ln>
                <a:latin typeface="Arial" pitchFamily="18"/>
                <a:ea typeface="Microsoft YaHei" pitchFamily="2"/>
                <a:cs typeface="Mangal" pitchFamily="2"/>
              </a:rPr>
              <a:t>CPV codes.</a:t>
            </a:r>
          </a:p>
          <a:p>
            <a:pPr marL="0" marR="0" lvl="0" indent="0" algn="ctr" rtl="0" hangingPunct="0">
              <a:lnSpc>
                <a:spcPct val="100000"/>
              </a:lnSpc>
              <a:spcBef>
                <a:spcPts val="0"/>
              </a:spcBef>
              <a:spcAft>
                <a:spcPts val="0"/>
              </a:spcAft>
              <a:buNone/>
              <a:tabLst/>
            </a:pPr>
            <a:endParaRPr lang="en-IN" sz="1800" b="0" i="0" u="none" strike="noStrike" kern="1200">
              <a:ln>
                <a:noFill/>
              </a:ln>
              <a:latin typeface="Arial" pitchFamily="18"/>
              <a:ea typeface="Microsoft YaHei" pitchFamily="2"/>
              <a:cs typeface="Mang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360363"/>
            <a:ext cx="9072563"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IN" sz="4000" b="1" u="sng">
                <a:solidFill>
                  <a:srgbClr val="CC0000"/>
                </a:solidFill>
                <a:effectLst>
                  <a:outerShdw dist="17961" dir="2700000">
                    <a:scrgbClr r="0" g="0" b="0"/>
                  </a:outerShdw>
                </a:effectLst>
              </a:rPr>
              <a:t>SEARCH RESULTS</a:t>
            </a:r>
          </a:p>
        </p:txBody>
      </p:sp>
      <p:sp>
        <p:nvSpPr>
          <p:cNvPr id="3" name="Text Placeholder 2"/>
          <p:cNvSpPr txBox="1">
            <a:spLocks noGrp="1"/>
          </p:cNvSpPr>
          <p:nvPr>
            <p:ph type="body" idx="4294967295"/>
          </p:nvPr>
        </p:nvSpPr>
        <p:spPr>
          <a:xfrm>
            <a:off x="0" y="554038"/>
            <a:ext cx="9072563" cy="4989512"/>
          </a:xfrm>
        </p:spPr>
        <p:txBody>
          <a:bodyPr/>
          <a:lstStyle>
            <a:defPPr marL="432000" marR="0" lvl="0" indent="-324000">
              <a:spcBef>
                <a:spcPts val="0"/>
              </a:spcBef>
              <a:spcAft>
                <a:spcPts val="1414"/>
              </a:spcAft>
              <a:buSzPct val="45000"/>
              <a:buFont typeface="StarSymbol"/>
              <a:buNone/>
              <a:defRPr lang="en-IN"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en-IN"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75000"/>
              <a:buFont typeface="StarSymbol"/>
              <a:buChar char="–"/>
              <a:defRPr lang="en-IN"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45000"/>
              <a:buFont typeface="StarSymbol"/>
              <a:buChar char="●"/>
              <a:defRPr lang="en-IN"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75000"/>
              <a:buFont typeface="StarSymbol"/>
              <a:buChar char="–"/>
              <a:defRPr lang="en-IN"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45000"/>
              <a:buFont typeface="StarSymbol"/>
              <a:buChar char="●"/>
              <a:defRPr lang="en-IN" sz="2000" b="0" i="0" u="none" strike="noStrike" kern="1200">
                <a:ln>
                  <a:noFill/>
                </a:ln>
                <a:latin typeface="Arial" pitchFamily="18"/>
                <a:ea typeface="Microsoft YaHei" pitchFamily="2"/>
                <a:cs typeface="Mangal" pitchFamily="2"/>
              </a:defRPr>
            </a:lvl5pPr>
            <a:lvl6pPr marL="2592000" marR="0" lvl="5" indent="-216000">
              <a:spcBef>
                <a:spcPts val="0"/>
              </a:spcBef>
              <a:spcAft>
                <a:spcPts val="283"/>
              </a:spcAft>
              <a:buSzPct val="45000"/>
              <a:buFont typeface="StarSymbol"/>
              <a:buChar char="●"/>
              <a:defRPr lang="en-IN" sz="2000" b="0" i="0" u="none" strike="noStrike" kern="1200">
                <a:ln>
                  <a:noFill/>
                </a:ln>
                <a:latin typeface="Arial" pitchFamily="18"/>
                <a:ea typeface="Microsoft YaHei" pitchFamily="2"/>
                <a:cs typeface="Mangal" pitchFamily="2"/>
              </a:defRPr>
            </a:lvl6pPr>
            <a:lvl7pPr marL="3024000" marR="0" lvl="6" indent="-216000">
              <a:spcBef>
                <a:spcPts val="0"/>
              </a:spcBef>
              <a:spcAft>
                <a:spcPts val="283"/>
              </a:spcAft>
              <a:buSzPct val="45000"/>
              <a:buFont typeface="StarSymbol"/>
              <a:buChar char="●"/>
              <a:defRPr lang="en-IN"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en-IN"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en-IN" sz="2000" b="0" i="0" u="none" strike="noStrike" kern="1200">
                <a:ln>
                  <a:noFill/>
                </a:ln>
                <a:latin typeface="Arial" pitchFamily="18"/>
                <a:ea typeface="Microsoft YaHei" pitchFamily="2"/>
                <a:cs typeface="Mangal" pitchFamily="2"/>
              </a:defRPr>
            </a:lvl9pPr>
          </a:lstStyle>
          <a:p>
            <a:pPr lvl="0"/>
            <a:r>
              <a:rPr lang="en-IN" sz="2200" dirty="0"/>
              <a:t>After selecting the CPVs and clicking done , then click on search the following </a:t>
            </a:r>
            <a:r>
              <a:rPr lang="en-IN" sz="2200" b="1" dirty="0"/>
              <a:t>Search Result page </a:t>
            </a:r>
            <a:r>
              <a:rPr lang="en-IN" sz="2200" dirty="0"/>
              <a:t>will appear.</a:t>
            </a:r>
          </a:p>
        </p:txBody>
      </p:sp>
      <p:pic>
        <p:nvPicPr>
          <p:cNvPr id="4" name="Picture 3"/>
          <p:cNvPicPr>
            <a:picLocks noChangeAspect="1"/>
          </p:cNvPicPr>
          <p:nvPr/>
        </p:nvPicPr>
        <p:blipFill>
          <a:blip r:embed="rId3">
            <a:lum/>
            <a:alphaModFix/>
          </a:blip>
          <a:srcRect/>
          <a:stretch>
            <a:fillRect/>
          </a:stretch>
        </p:blipFill>
        <p:spPr>
          <a:xfrm>
            <a:off x="503999" y="1224000"/>
            <a:ext cx="8426520" cy="6263999"/>
          </a:xfrm>
          <a:prstGeom prst="rect">
            <a:avLst/>
          </a:prstGeom>
          <a:noFill/>
          <a:ln>
            <a:noFill/>
          </a:ln>
        </p:spPr>
      </p:pic>
      <p:sp>
        <p:nvSpPr>
          <p:cNvPr id="5" name="Freeform 4"/>
          <p:cNvSpPr/>
          <p:nvPr/>
        </p:nvSpPr>
        <p:spPr>
          <a:xfrm>
            <a:off x="6983999" y="3311999"/>
            <a:ext cx="2520000" cy="864000"/>
          </a:xfrm>
          <a:custGeom>
            <a:avLst>
              <a:gd name="f0" fmla="val -5723"/>
              <a:gd name="f1" fmla="val 26529"/>
            </a:avLst>
            <a:gdLst>
              <a:gd name="f2" fmla="val 10800000"/>
              <a:gd name="f3" fmla="val 5400000"/>
              <a:gd name="f4" fmla="val 16200000"/>
              <a:gd name="f5" fmla="val w"/>
              <a:gd name="f6" fmla="val h"/>
              <a:gd name="f7" fmla="val 0"/>
              <a:gd name="f8" fmla="val 21600"/>
              <a:gd name="f9" fmla="+- 0 0 1"/>
              <a:gd name="f10" fmla="val -2147483647"/>
              <a:gd name="f11" fmla="val 2147483647"/>
              <a:gd name="f12" fmla="val 3590"/>
              <a:gd name="f13" fmla="val 8970"/>
              <a:gd name="f14" fmla="val 12630"/>
              <a:gd name="f15" fmla="val 18010"/>
              <a:gd name="f16" fmla="*/ f5 1 21600"/>
              <a:gd name="f17" fmla="*/ f6 1 21600"/>
              <a:gd name="f18" fmla="pin -2147483647 f0 2147483647"/>
              <a:gd name="f19" fmla="pin -2147483647 f1 2147483647"/>
              <a:gd name="f20" fmla="+- 0 0 f12"/>
              <a:gd name="f21" fmla="+- 3590 0 f7"/>
              <a:gd name="f22" fmla="+- 0 0 f3"/>
              <a:gd name="f23" fmla="+- 21600 0 f15"/>
              <a:gd name="f24" fmla="+- 18010 0 f8"/>
              <a:gd name="f25" fmla="+- f18 0 10800"/>
              <a:gd name="f26" fmla="+- f19 0 10800"/>
              <a:gd name="f27" fmla="+- f19 0 21600"/>
              <a:gd name="f28" fmla="+- f18 0 21600"/>
              <a:gd name="f29" fmla="*/ f18 f16 1"/>
              <a:gd name="f30" fmla="*/ f19 f17 1"/>
              <a:gd name="f31" fmla="*/ 800 f16 1"/>
              <a:gd name="f32" fmla="*/ 20800 f16 1"/>
              <a:gd name="f33" fmla="*/ 20800 f17 1"/>
              <a:gd name="f34" fmla="*/ 800 f17 1"/>
              <a:gd name="f35" fmla="abs f20"/>
              <a:gd name="f36" fmla="abs f21"/>
              <a:gd name="f37" fmla="?: f20 f22 f3"/>
              <a:gd name="f38" fmla="?: f20 f3 f22"/>
              <a:gd name="f39" fmla="?: f20 f4 f3"/>
              <a:gd name="f40" fmla="?: f20 f3 f4"/>
              <a:gd name="f41" fmla="abs f23"/>
              <a:gd name="f42" fmla="?: f21 f22 f3"/>
              <a:gd name="f43" fmla="?: f21 f3 f22"/>
              <a:gd name="f44" fmla="?: f23 0 f2"/>
              <a:gd name="f45" fmla="?: f23 f2 0"/>
              <a:gd name="f46" fmla="abs f24"/>
              <a:gd name="f47" fmla="?: f23 f22 f3"/>
              <a:gd name="f48" fmla="?: f23 f3 f22"/>
              <a:gd name="f49" fmla="?: f23 f4 f3"/>
              <a:gd name="f50" fmla="?: f23 f3 f4"/>
              <a:gd name="f51" fmla="?: f24 f22 f3"/>
              <a:gd name="f52" fmla="?: f24 f3 f22"/>
              <a:gd name="f53" fmla="?: f20 0 f2"/>
              <a:gd name="f54" fmla="?: f20 f2 0"/>
              <a:gd name="f55" fmla="abs f25"/>
              <a:gd name="f56" fmla="abs f26"/>
              <a:gd name="f57" fmla="?: f20 f40 f39"/>
              <a:gd name="f58" fmla="?: f20 f39 f40"/>
              <a:gd name="f59" fmla="?: f21 f38 f37"/>
              <a:gd name="f60" fmla="?: f21 f45 f44"/>
              <a:gd name="f61" fmla="?: f21 f44 f45"/>
              <a:gd name="f62" fmla="?: f23 f42 f43"/>
              <a:gd name="f63" fmla="?: f23 f50 f49"/>
              <a:gd name="f64" fmla="?: f23 f49 f50"/>
              <a:gd name="f65" fmla="?: f24 f48 f47"/>
              <a:gd name="f66" fmla="?: f24 f54 f53"/>
              <a:gd name="f67" fmla="?: f24 f53 f54"/>
              <a:gd name="f68" fmla="?: f20 f51 f52"/>
              <a:gd name="f69" fmla="+- f55 0 f56"/>
              <a:gd name="f70" fmla="+- f56 0 f55"/>
              <a:gd name="f71" fmla="?: f21 f58 f57"/>
              <a:gd name="f72" fmla="?: f23 f60 f61"/>
              <a:gd name="f73" fmla="?: f24 f64 f63"/>
              <a:gd name="f74" fmla="?: f20 f66 f67"/>
              <a:gd name="f75" fmla="?: f26 f9 f69"/>
              <a:gd name="f76" fmla="?: f26 f69 f9"/>
              <a:gd name="f77" fmla="?: f25 f9 f70"/>
              <a:gd name="f78" fmla="?: f25 f70 f9"/>
              <a:gd name="f79" fmla="?: f18 f9 f75"/>
              <a:gd name="f80" fmla="?: f18 f9 f76"/>
              <a:gd name="f81" fmla="?: f27 f77 f9"/>
              <a:gd name="f82" fmla="?: f27 f78 f9"/>
              <a:gd name="f83" fmla="?: f28 f76 f9"/>
              <a:gd name="f84" fmla="?: f28 f75 f9"/>
              <a:gd name="f85" fmla="?: f19 f9 f78"/>
              <a:gd name="f86" fmla="?: f19 f9 f77"/>
              <a:gd name="f87" fmla="?: f79 f18 0"/>
              <a:gd name="f88" fmla="?: f79 f19 6280"/>
              <a:gd name="f89" fmla="?: f80 f18 0"/>
              <a:gd name="f90" fmla="?: f80 f19 15320"/>
              <a:gd name="f91" fmla="?: f81 f18 6280"/>
              <a:gd name="f92" fmla="?: f81 f19 21600"/>
              <a:gd name="f93" fmla="?: f82 f18 15320"/>
              <a:gd name="f94" fmla="?: f82 f19 21600"/>
              <a:gd name="f95" fmla="?: f83 f18 21600"/>
              <a:gd name="f96" fmla="?: f83 f19 15320"/>
              <a:gd name="f97" fmla="?: f84 f18 21600"/>
              <a:gd name="f98" fmla="?: f84 f19 6280"/>
              <a:gd name="f99" fmla="?: f85 f18 15320"/>
              <a:gd name="f100" fmla="?: f85 f19 0"/>
              <a:gd name="f101" fmla="?: f86 f18 6280"/>
              <a:gd name="f102" fmla="?: f86 f19 0"/>
            </a:gdLst>
            <a:ahLst>
              <a:ahXY gdRefX="f0" minX="f10" maxX="f11" gdRefY="f1" minY="f10" maxY="f11">
                <a:pos x="f29" y="f30"/>
              </a:ahXY>
            </a:ahLst>
            <a:cxnLst>
              <a:cxn ang="3cd4">
                <a:pos x="hc" y="t"/>
              </a:cxn>
              <a:cxn ang="0">
                <a:pos x="r" y="vc"/>
              </a:cxn>
              <a:cxn ang="cd4">
                <a:pos x="hc" y="b"/>
              </a:cxn>
              <a:cxn ang="cd2">
                <a:pos x="l" y="vc"/>
              </a:cxn>
            </a:cxnLst>
            <a:rect l="f31" t="f34" r="f32" b="f33"/>
            <a:pathLst>
              <a:path w="21600" h="21600">
                <a:moveTo>
                  <a:pt x="f12" y="f7"/>
                </a:moveTo>
                <a:arcTo wR="f35" hR="f36" stAng="f71" swAng="f59"/>
                <a:lnTo>
                  <a:pt x="f87" y="f88"/>
                </a:lnTo>
                <a:lnTo>
                  <a:pt x="f7" y="f13"/>
                </a:lnTo>
                <a:lnTo>
                  <a:pt x="f7" y="f14"/>
                </a:lnTo>
                <a:lnTo>
                  <a:pt x="f89" y="f90"/>
                </a:lnTo>
                <a:lnTo>
                  <a:pt x="f7" y="f15"/>
                </a:lnTo>
                <a:arcTo wR="f36" hR="f41" stAng="f72" swAng="f62"/>
                <a:lnTo>
                  <a:pt x="f91" y="f92"/>
                </a:lnTo>
                <a:lnTo>
                  <a:pt x="f13" y="f8"/>
                </a:lnTo>
                <a:lnTo>
                  <a:pt x="f14" y="f8"/>
                </a:lnTo>
                <a:lnTo>
                  <a:pt x="f93" y="f94"/>
                </a:lnTo>
                <a:lnTo>
                  <a:pt x="f15" y="f8"/>
                </a:lnTo>
                <a:arcTo wR="f41" hR="f46" stAng="f73" swAng="f65"/>
                <a:lnTo>
                  <a:pt x="f95" y="f96"/>
                </a:lnTo>
                <a:lnTo>
                  <a:pt x="f8" y="f14"/>
                </a:lnTo>
                <a:lnTo>
                  <a:pt x="f8" y="f13"/>
                </a:lnTo>
                <a:lnTo>
                  <a:pt x="f97" y="f98"/>
                </a:lnTo>
                <a:lnTo>
                  <a:pt x="f8" y="f12"/>
                </a:lnTo>
                <a:arcTo wR="f46" hR="f35" stAng="f74" swAng="f68"/>
                <a:lnTo>
                  <a:pt x="f99" y="f100"/>
                </a:lnTo>
                <a:lnTo>
                  <a:pt x="f14" y="f7"/>
                </a:lnTo>
                <a:lnTo>
                  <a:pt x="f13" y="f7"/>
                </a:lnTo>
                <a:lnTo>
                  <a:pt x="f101" y="f102"/>
                </a:lnTo>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endParaRPr lang="en-IN" sz="1800" b="0" i="0" u="none" strike="noStrike" kern="1200">
              <a:ln>
                <a:noFill/>
              </a:ln>
              <a:latin typeface="Arial" pitchFamily="18"/>
              <a:ea typeface="Microsoft YaHei" pitchFamily="2"/>
              <a:cs typeface="Mangal" pitchFamily="2"/>
            </a:endParaRPr>
          </a:p>
          <a:p>
            <a:pPr marL="0" marR="0" lvl="0" indent="0" algn="ctr" rtl="0" hangingPunct="0">
              <a:lnSpc>
                <a:spcPct val="100000"/>
              </a:lnSpc>
              <a:spcBef>
                <a:spcPts val="0"/>
              </a:spcBef>
              <a:spcAft>
                <a:spcPts val="0"/>
              </a:spcAft>
              <a:buNone/>
              <a:tabLst/>
            </a:pPr>
            <a:r>
              <a:rPr lang="en-IN" sz="1800" b="0" i="0" u="none" strike="noStrike" kern="1200">
                <a:ln>
                  <a:noFill/>
                </a:ln>
                <a:latin typeface="Arial" pitchFamily="18"/>
                <a:ea typeface="Microsoft YaHei" pitchFamily="2"/>
                <a:cs typeface="Mangal" pitchFamily="2"/>
              </a:rPr>
              <a:t>List of Documents</a:t>
            </a:r>
          </a:p>
          <a:p>
            <a:pPr marL="0" marR="0" lvl="0" indent="0" algn="ctr" rtl="0" hangingPunct="0">
              <a:lnSpc>
                <a:spcPct val="100000"/>
              </a:lnSpc>
              <a:spcBef>
                <a:spcPts val="0"/>
              </a:spcBef>
              <a:spcAft>
                <a:spcPts val="0"/>
              </a:spcAft>
              <a:buNone/>
              <a:tabLst/>
            </a:pPr>
            <a:r>
              <a:rPr lang="en-IN" sz="1800" b="0" i="0" u="none" strike="noStrike" kern="1200">
                <a:ln>
                  <a:noFill/>
                </a:ln>
                <a:latin typeface="Arial" pitchFamily="18"/>
                <a:ea typeface="Microsoft YaHei" pitchFamily="2"/>
                <a:cs typeface="Mangal" pitchFamily="2"/>
              </a:rPr>
              <a:t>matching your request.</a:t>
            </a:r>
          </a:p>
          <a:p>
            <a:pPr marL="0" marR="0" lvl="0" indent="0" algn="ctr" rtl="0" hangingPunct="0">
              <a:lnSpc>
                <a:spcPct val="100000"/>
              </a:lnSpc>
              <a:spcBef>
                <a:spcPts val="0"/>
              </a:spcBef>
              <a:spcAft>
                <a:spcPts val="0"/>
              </a:spcAft>
              <a:buNone/>
              <a:tabLst/>
            </a:pPr>
            <a:endParaRPr lang="en-IN" sz="1800" b="0" i="0" u="none" strike="noStrike" kern="1200">
              <a:ln>
                <a:noFill/>
              </a:ln>
              <a:latin typeface="Arial" pitchFamily="18"/>
              <a:ea typeface="Microsoft YaHei" pitchFamily="2"/>
              <a:cs typeface="Mangal" pitchFamily="2"/>
            </a:endParaRPr>
          </a:p>
        </p:txBody>
      </p:sp>
      <p:sp>
        <p:nvSpPr>
          <p:cNvPr id="6" name="Freeform 5"/>
          <p:cNvSpPr/>
          <p:nvPr/>
        </p:nvSpPr>
        <p:spPr>
          <a:xfrm>
            <a:off x="7343999" y="5040000"/>
            <a:ext cx="2088000" cy="864000"/>
          </a:xfrm>
          <a:custGeom>
            <a:avLst>
              <a:gd name="f0" fmla="val -25450"/>
              <a:gd name="f1" fmla="val 13089"/>
            </a:avLst>
            <a:gdLst>
              <a:gd name="f2" fmla="val 10800000"/>
              <a:gd name="f3" fmla="val 5400000"/>
              <a:gd name="f4" fmla="val 16200000"/>
              <a:gd name="f5" fmla="val w"/>
              <a:gd name="f6" fmla="val h"/>
              <a:gd name="f7" fmla="val 0"/>
              <a:gd name="f8" fmla="val 21600"/>
              <a:gd name="f9" fmla="+- 0 0 1"/>
              <a:gd name="f10" fmla="val -2147483647"/>
              <a:gd name="f11" fmla="val 2147483647"/>
              <a:gd name="f12" fmla="val 3590"/>
              <a:gd name="f13" fmla="val 8970"/>
              <a:gd name="f14" fmla="val 12630"/>
              <a:gd name="f15" fmla="val 18010"/>
              <a:gd name="f16" fmla="*/ f5 1 21600"/>
              <a:gd name="f17" fmla="*/ f6 1 21600"/>
              <a:gd name="f18" fmla="pin -2147483647 f0 2147483647"/>
              <a:gd name="f19" fmla="pin -2147483647 f1 2147483647"/>
              <a:gd name="f20" fmla="+- 0 0 f12"/>
              <a:gd name="f21" fmla="+- 3590 0 f7"/>
              <a:gd name="f22" fmla="+- 0 0 f3"/>
              <a:gd name="f23" fmla="+- 21600 0 f15"/>
              <a:gd name="f24" fmla="+- 18010 0 f8"/>
              <a:gd name="f25" fmla="+- f18 0 10800"/>
              <a:gd name="f26" fmla="+- f19 0 10800"/>
              <a:gd name="f27" fmla="+- f19 0 21600"/>
              <a:gd name="f28" fmla="+- f18 0 21600"/>
              <a:gd name="f29" fmla="*/ f18 f16 1"/>
              <a:gd name="f30" fmla="*/ f19 f17 1"/>
              <a:gd name="f31" fmla="*/ 800 f16 1"/>
              <a:gd name="f32" fmla="*/ 20800 f16 1"/>
              <a:gd name="f33" fmla="*/ 20800 f17 1"/>
              <a:gd name="f34" fmla="*/ 800 f17 1"/>
              <a:gd name="f35" fmla="abs f20"/>
              <a:gd name="f36" fmla="abs f21"/>
              <a:gd name="f37" fmla="?: f20 f22 f3"/>
              <a:gd name="f38" fmla="?: f20 f3 f22"/>
              <a:gd name="f39" fmla="?: f20 f4 f3"/>
              <a:gd name="f40" fmla="?: f20 f3 f4"/>
              <a:gd name="f41" fmla="abs f23"/>
              <a:gd name="f42" fmla="?: f21 f22 f3"/>
              <a:gd name="f43" fmla="?: f21 f3 f22"/>
              <a:gd name="f44" fmla="?: f23 0 f2"/>
              <a:gd name="f45" fmla="?: f23 f2 0"/>
              <a:gd name="f46" fmla="abs f24"/>
              <a:gd name="f47" fmla="?: f23 f22 f3"/>
              <a:gd name="f48" fmla="?: f23 f3 f22"/>
              <a:gd name="f49" fmla="?: f23 f4 f3"/>
              <a:gd name="f50" fmla="?: f23 f3 f4"/>
              <a:gd name="f51" fmla="?: f24 f22 f3"/>
              <a:gd name="f52" fmla="?: f24 f3 f22"/>
              <a:gd name="f53" fmla="?: f20 0 f2"/>
              <a:gd name="f54" fmla="?: f20 f2 0"/>
              <a:gd name="f55" fmla="abs f25"/>
              <a:gd name="f56" fmla="abs f26"/>
              <a:gd name="f57" fmla="?: f20 f40 f39"/>
              <a:gd name="f58" fmla="?: f20 f39 f40"/>
              <a:gd name="f59" fmla="?: f21 f38 f37"/>
              <a:gd name="f60" fmla="?: f21 f45 f44"/>
              <a:gd name="f61" fmla="?: f21 f44 f45"/>
              <a:gd name="f62" fmla="?: f23 f42 f43"/>
              <a:gd name="f63" fmla="?: f23 f50 f49"/>
              <a:gd name="f64" fmla="?: f23 f49 f50"/>
              <a:gd name="f65" fmla="?: f24 f48 f47"/>
              <a:gd name="f66" fmla="?: f24 f54 f53"/>
              <a:gd name="f67" fmla="?: f24 f53 f54"/>
              <a:gd name="f68" fmla="?: f20 f51 f52"/>
              <a:gd name="f69" fmla="+- f55 0 f56"/>
              <a:gd name="f70" fmla="+- f56 0 f55"/>
              <a:gd name="f71" fmla="?: f21 f58 f57"/>
              <a:gd name="f72" fmla="?: f23 f60 f61"/>
              <a:gd name="f73" fmla="?: f24 f64 f63"/>
              <a:gd name="f74" fmla="?: f20 f66 f67"/>
              <a:gd name="f75" fmla="?: f26 f9 f69"/>
              <a:gd name="f76" fmla="?: f26 f69 f9"/>
              <a:gd name="f77" fmla="?: f25 f9 f70"/>
              <a:gd name="f78" fmla="?: f25 f70 f9"/>
              <a:gd name="f79" fmla="?: f18 f9 f75"/>
              <a:gd name="f80" fmla="?: f18 f9 f76"/>
              <a:gd name="f81" fmla="?: f27 f77 f9"/>
              <a:gd name="f82" fmla="?: f27 f78 f9"/>
              <a:gd name="f83" fmla="?: f28 f76 f9"/>
              <a:gd name="f84" fmla="?: f28 f75 f9"/>
              <a:gd name="f85" fmla="?: f19 f9 f78"/>
              <a:gd name="f86" fmla="?: f19 f9 f77"/>
              <a:gd name="f87" fmla="?: f79 f18 0"/>
              <a:gd name="f88" fmla="?: f79 f19 6280"/>
              <a:gd name="f89" fmla="?: f80 f18 0"/>
              <a:gd name="f90" fmla="?: f80 f19 15320"/>
              <a:gd name="f91" fmla="?: f81 f18 6280"/>
              <a:gd name="f92" fmla="?: f81 f19 21600"/>
              <a:gd name="f93" fmla="?: f82 f18 15320"/>
              <a:gd name="f94" fmla="?: f82 f19 21600"/>
              <a:gd name="f95" fmla="?: f83 f18 21600"/>
              <a:gd name="f96" fmla="?: f83 f19 15320"/>
              <a:gd name="f97" fmla="?: f84 f18 21600"/>
              <a:gd name="f98" fmla="?: f84 f19 6280"/>
              <a:gd name="f99" fmla="?: f85 f18 15320"/>
              <a:gd name="f100" fmla="?: f85 f19 0"/>
              <a:gd name="f101" fmla="?: f86 f18 6280"/>
              <a:gd name="f102" fmla="?: f86 f19 0"/>
            </a:gdLst>
            <a:ahLst>
              <a:ahXY gdRefX="f0" minX="f10" maxX="f11" gdRefY="f1" minY="f10" maxY="f11">
                <a:pos x="f29" y="f30"/>
              </a:ahXY>
            </a:ahLst>
            <a:cxnLst>
              <a:cxn ang="3cd4">
                <a:pos x="hc" y="t"/>
              </a:cxn>
              <a:cxn ang="0">
                <a:pos x="r" y="vc"/>
              </a:cxn>
              <a:cxn ang="cd4">
                <a:pos x="hc" y="b"/>
              </a:cxn>
              <a:cxn ang="cd2">
                <a:pos x="l" y="vc"/>
              </a:cxn>
            </a:cxnLst>
            <a:rect l="f31" t="f34" r="f32" b="f33"/>
            <a:pathLst>
              <a:path w="21600" h="21600">
                <a:moveTo>
                  <a:pt x="f12" y="f7"/>
                </a:moveTo>
                <a:arcTo wR="f35" hR="f36" stAng="f71" swAng="f59"/>
                <a:lnTo>
                  <a:pt x="f87" y="f88"/>
                </a:lnTo>
                <a:lnTo>
                  <a:pt x="f7" y="f13"/>
                </a:lnTo>
                <a:lnTo>
                  <a:pt x="f7" y="f14"/>
                </a:lnTo>
                <a:lnTo>
                  <a:pt x="f89" y="f90"/>
                </a:lnTo>
                <a:lnTo>
                  <a:pt x="f7" y="f15"/>
                </a:lnTo>
                <a:arcTo wR="f36" hR="f41" stAng="f72" swAng="f62"/>
                <a:lnTo>
                  <a:pt x="f91" y="f92"/>
                </a:lnTo>
                <a:lnTo>
                  <a:pt x="f13" y="f8"/>
                </a:lnTo>
                <a:lnTo>
                  <a:pt x="f14" y="f8"/>
                </a:lnTo>
                <a:lnTo>
                  <a:pt x="f93" y="f94"/>
                </a:lnTo>
                <a:lnTo>
                  <a:pt x="f15" y="f8"/>
                </a:lnTo>
                <a:arcTo wR="f41" hR="f46" stAng="f73" swAng="f65"/>
                <a:lnTo>
                  <a:pt x="f95" y="f96"/>
                </a:lnTo>
                <a:lnTo>
                  <a:pt x="f8" y="f14"/>
                </a:lnTo>
                <a:lnTo>
                  <a:pt x="f8" y="f13"/>
                </a:lnTo>
                <a:lnTo>
                  <a:pt x="f97" y="f98"/>
                </a:lnTo>
                <a:lnTo>
                  <a:pt x="f8" y="f12"/>
                </a:lnTo>
                <a:arcTo wR="f46" hR="f35" stAng="f74" swAng="f68"/>
                <a:lnTo>
                  <a:pt x="f99" y="f100"/>
                </a:lnTo>
                <a:lnTo>
                  <a:pt x="f14" y="f7"/>
                </a:lnTo>
                <a:lnTo>
                  <a:pt x="f13" y="f7"/>
                </a:lnTo>
                <a:lnTo>
                  <a:pt x="f101" y="f102"/>
                </a:lnTo>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endParaRPr lang="en-IN" sz="1800" b="0" i="0" u="none" strike="noStrike" kern="1200">
              <a:ln>
                <a:noFill/>
              </a:ln>
              <a:latin typeface="Arial" pitchFamily="18"/>
              <a:ea typeface="Microsoft YaHei" pitchFamily="2"/>
              <a:cs typeface="Mangal" pitchFamily="2"/>
            </a:endParaRPr>
          </a:p>
          <a:p>
            <a:pPr marL="0" marR="0" lvl="0" indent="0" algn="ctr" rtl="0" hangingPunct="0">
              <a:lnSpc>
                <a:spcPct val="100000"/>
              </a:lnSpc>
              <a:spcBef>
                <a:spcPts val="0"/>
              </a:spcBef>
              <a:spcAft>
                <a:spcPts val="0"/>
              </a:spcAft>
              <a:buNone/>
              <a:tabLst/>
            </a:pPr>
            <a:r>
              <a:rPr lang="en-IN" sz="1500" b="0" i="0" u="none" strike="noStrike" kern="1200">
                <a:ln>
                  <a:noFill/>
                </a:ln>
                <a:latin typeface="Arial" pitchFamily="18"/>
                <a:ea typeface="Microsoft YaHei" pitchFamily="2"/>
                <a:cs typeface="Mangal" pitchFamily="2"/>
              </a:rPr>
              <a:t>Click on the</a:t>
            </a:r>
          </a:p>
          <a:p>
            <a:pPr marL="0" marR="0" lvl="0" indent="0" algn="ctr" rtl="0" hangingPunct="0">
              <a:lnSpc>
                <a:spcPct val="100000"/>
              </a:lnSpc>
              <a:spcBef>
                <a:spcPts val="0"/>
              </a:spcBef>
              <a:spcAft>
                <a:spcPts val="0"/>
              </a:spcAft>
              <a:buNone/>
              <a:tabLst/>
            </a:pPr>
            <a:r>
              <a:rPr lang="en-IN" sz="1500" b="0" i="0" u="none" strike="noStrike" kern="1200">
                <a:ln>
                  <a:noFill/>
                </a:ln>
                <a:latin typeface="Arial" pitchFamily="18"/>
                <a:ea typeface="Microsoft YaHei" pitchFamily="2"/>
                <a:cs typeface="Mangal" pitchFamily="2"/>
              </a:rPr>
              <a:t>summary</a:t>
            </a:r>
          </a:p>
          <a:p>
            <a:pPr marL="0" marR="0" lvl="0" indent="0" algn="ctr" rtl="0" hangingPunct="0">
              <a:lnSpc>
                <a:spcPct val="100000"/>
              </a:lnSpc>
              <a:spcBef>
                <a:spcPts val="0"/>
              </a:spcBef>
              <a:spcAft>
                <a:spcPts val="0"/>
              </a:spcAft>
              <a:buNone/>
              <a:tabLst/>
            </a:pPr>
            <a:r>
              <a:rPr lang="en-IN" sz="1500" b="0" i="0" u="none" strike="noStrike" kern="1200">
                <a:ln>
                  <a:noFill/>
                </a:ln>
                <a:latin typeface="Arial" pitchFamily="18"/>
                <a:ea typeface="Microsoft YaHei" pitchFamily="2"/>
                <a:cs typeface="Mangal" pitchFamily="2"/>
              </a:rPr>
              <a:t>To view Tender details</a:t>
            </a:r>
          </a:p>
          <a:p>
            <a:pPr marL="0" marR="0" lvl="0" indent="0" algn="ctr" rtl="0" hangingPunct="0">
              <a:lnSpc>
                <a:spcPct val="100000"/>
              </a:lnSpc>
              <a:spcBef>
                <a:spcPts val="0"/>
              </a:spcBef>
              <a:spcAft>
                <a:spcPts val="0"/>
              </a:spcAft>
              <a:buNone/>
              <a:tabLst/>
            </a:pPr>
            <a:endParaRPr lang="en-IN" sz="1800" b="0" i="0" u="none" strike="noStrike" kern="1200">
              <a:ln>
                <a:noFill/>
              </a:ln>
              <a:latin typeface="Arial" pitchFamily="18"/>
              <a:ea typeface="Microsoft YaHei" pitchFamily="2"/>
              <a:cs typeface="Mangal" pitchFamily="2"/>
            </a:endParaRPr>
          </a:p>
        </p:txBody>
      </p:sp>
      <p:sp>
        <p:nvSpPr>
          <p:cNvPr id="7" name="Freeform 6"/>
          <p:cNvSpPr/>
          <p:nvPr/>
        </p:nvSpPr>
        <p:spPr>
          <a:xfrm>
            <a:off x="7200000" y="2088000"/>
            <a:ext cx="2375640" cy="720000"/>
          </a:xfrm>
          <a:custGeom>
            <a:avLst>
              <a:gd name="f0" fmla="val -7311"/>
              <a:gd name="f1" fmla="val 22614"/>
            </a:avLst>
            <a:gdLst>
              <a:gd name="f2" fmla="val 10800000"/>
              <a:gd name="f3" fmla="val 5400000"/>
              <a:gd name="f4" fmla="val 16200000"/>
              <a:gd name="f5" fmla="val w"/>
              <a:gd name="f6" fmla="val h"/>
              <a:gd name="f7" fmla="val 0"/>
              <a:gd name="f8" fmla="val 21600"/>
              <a:gd name="f9" fmla="+- 0 0 1"/>
              <a:gd name="f10" fmla="val -2147483647"/>
              <a:gd name="f11" fmla="val 2147483647"/>
              <a:gd name="f12" fmla="val 3590"/>
              <a:gd name="f13" fmla="val 8970"/>
              <a:gd name="f14" fmla="val 12630"/>
              <a:gd name="f15" fmla="val 18010"/>
              <a:gd name="f16" fmla="*/ f5 1 21600"/>
              <a:gd name="f17" fmla="*/ f6 1 21600"/>
              <a:gd name="f18" fmla="pin -2147483647 f0 2147483647"/>
              <a:gd name="f19" fmla="pin -2147483647 f1 2147483647"/>
              <a:gd name="f20" fmla="+- 0 0 f12"/>
              <a:gd name="f21" fmla="+- 3590 0 f7"/>
              <a:gd name="f22" fmla="+- 0 0 f3"/>
              <a:gd name="f23" fmla="+- 21600 0 f15"/>
              <a:gd name="f24" fmla="+- 18010 0 f8"/>
              <a:gd name="f25" fmla="+- f18 0 10800"/>
              <a:gd name="f26" fmla="+- f19 0 10800"/>
              <a:gd name="f27" fmla="+- f19 0 21600"/>
              <a:gd name="f28" fmla="+- f18 0 21600"/>
              <a:gd name="f29" fmla="*/ f18 f16 1"/>
              <a:gd name="f30" fmla="*/ f19 f17 1"/>
              <a:gd name="f31" fmla="*/ 800 f16 1"/>
              <a:gd name="f32" fmla="*/ 20800 f16 1"/>
              <a:gd name="f33" fmla="*/ 20800 f17 1"/>
              <a:gd name="f34" fmla="*/ 800 f17 1"/>
              <a:gd name="f35" fmla="abs f20"/>
              <a:gd name="f36" fmla="abs f21"/>
              <a:gd name="f37" fmla="?: f20 f22 f3"/>
              <a:gd name="f38" fmla="?: f20 f3 f22"/>
              <a:gd name="f39" fmla="?: f20 f4 f3"/>
              <a:gd name="f40" fmla="?: f20 f3 f4"/>
              <a:gd name="f41" fmla="abs f23"/>
              <a:gd name="f42" fmla="?: f21 f22 f3"/>
              <a:gd name="f43" fmla="?: f21 f3 f22"/>
              <a:gd name="f44" fmla="?: f23 0 f2"/>
              <a:gd name="f45" fmla="?: f23 f2 0"/>
              <a:gd name="f46" fmla="abs f24"/>
              <a:gd name="f47" fmla="?: f23 f22 f3"/>
              <a:gd name="f48" fmla="?: f23 f3 f22"/>
              <a:gd name="f49" fmla="?: f23 f4 f3"/>
              <a:gd name="f50" fmla="?: f23 f3 f4"/>
              <a:gd name="f51" fmla="?: f24 f22 f3"/>
              <a:gd name="f52" fmla="?: f24 f3 f22"/>
              <a:gd name="f53" fmla="?: f20 0 f2"/>
              <a:gd name="f54" fmla="?: f20 f2 0"/>
              <a:gd name="f55" fmla="abs f25"/>
              <a:gd name="f56" fmla="abs f26"/>
              <a:gd name="f57" fmla="?: f20 f40 f39"/>
              <a:gd name="f58" fmla="?: f20 f39 f40"/>
              <a:gd name="f59" fmla="?: f21 f38 f37"/>
              <a:gd name="f60" fmla="?: f21 f45 f44"/>
              <a:gd name="f61" fmla="?: f21 f44 f45"/>
              <a:gd name="f62" fmla="?: f23 f42 f43"/>
              <a:gd name="f63" fmla="?: f23 f50 f49"/>
              <a:gd name="f64" fmla="?: f23 f49 f50"/>
              <a:gd name="f65" fmla="?: f24 f48 f47"/>
              <a:gd name="f66" fmla="?: f24 f54 f53"/>
              <a:gd name="f67" fmla="?: f24 f53 f54"/>
              <a:gd name="f68" fmla="?: f20 f51 f52"/>
              <a:gd name="f69" fmla="+- f55 0 f56"/>
              <a:gd name="f70" fmla="+- f56 0 f55"/>
              <a:gd name="f71" fmla="?: f21 f58 f57"/>
              <a:gd name="f72" fmla="?: f23 f60 f61"/>
              <a:gd name="f73" fmla="?: f24 f64 f63"/>
              <a:gd name="f74" fmla="?: f20 f66 f67"/>
              <a:gd name="f75" fmla="?: f26 f9 f69"/>
              <a:gd name="f76" fmla="?: f26 f69 f9"/>
              <a:gd name="f77" fmla="?: f25 f9 f70"/>
              <a:gd name="f78" fmla="?: f25 f70 f9"/>
              <a:gd name="f79" fmla="?: f18 f9 f75"/>
              <a:gd name="f80" fmla="?: f18 f9 f76"/>
              <a:gd name="f81" fmla="?: f27 f77 f9"/>
              <a:gd name="f82" fmla="?: f27 f78 f9"/>
              <a:gd name="f83" fmla="?: f28 f76 f9"/>
              <a:gd name="f84" fmla="?: f28 f75 f9"/>
              <a:gd name="f85" fmla="?: f19 f9 f78"/>
              <a:gd name="f86" fmla="?: f19 f9 f77"/>
              <a:gd name="f87" fmla="?: f79 f18 0"/>
              <a:gd name="f88" fmla="?: f79 f19 6280"/>
              <a:gd name="f89" fmla="?: f80 f18 0"/>
              <a:gd name="f90" fmla="?: f80 f19 15320"/>
              <a:gd name="f91" fmla="?: f81 f18 6280"/>
              <a:gd name="f92" fmla="?: f81 f19 21600"/>
              <a:gd name="f93" fmla="?: f82 f18 15320"/>
              <a:gd name="f94" fmla="?: f82 f19 21600"/>
              <a:gd name="f95" fmla="?: f83 f18 21600"/>
              <a:gd name="f96" fmla="?: f83 f19 15320"/>
              <a:gd name="f97" fmla="?: f84 f18 21600"/>
              <a:gd name="f98" fmla="?: f84 f19 6280"/>
              <a:gd name="f99" fmla="?: f85 f18 15320"/>
              <a:gd name="f100" fmla="?: f85 f19 0"/>
              <a:gd name="f101" fmla="?: f86 f18 6280"/>
              <a:gd name="f102" fmla="?: f86 f19 0"/>
            </a:gdLst>
            <a:ahLst>
              <a:ahXY gdRefX="f0" minX="f10" maxX="f11" gdRefY="f1" minY="f10" maxY="f11">
                <a:pos x="f29" y="f30"/>
              </a:ahXY>
            </a:ahLst>
            <a:cxnLst>
              <a:cxn ang="3cd4">
                <a:pos x="hc" y="t"/>
              </a:cxn>
              <a:cxn ang="0">
                <a:pos x="r" y="vc"/>
              </a:cxn>
              <a:cxn ang="cd4">
                <a:pos x="hc" y="b"/>
              </a:cxn>
              <a:cxn ang="cd2">
                <a:pos x="l" y="vc"/>
              </a:cxn>
            </a:cxnLst>
            <a:rect l="f31" t="f34" r="f32" b="f33"/>
            <a:pathLst>
              <a:path w="21600" h="21600">
                <a:moveTo>
                  <a:pt x="f12" y="f7"/>
                </a:moveTo>
                <a:arcTo wR="f35" hR="f36" stAng="f71" swAng="f59"/>
                <a:lnTo>
                  <a:pt x="f87" y="f88"/>
                </a:lnTo>
                <a:lnTo>
                  <a:pt x="f7" y="f13"/>
                </a:lnTo>
                <a:lnTo>
                  <a:pt x="f7" y="f14"/>
                </a:lnTo>
                <a:lnTo>
                  <a:pt x="f89" y="f90"/>
                </a:lnTo>
                <a:lnTo>
                  <a:pt x="f7" y="f15"/>
                </a:lnTo>
                <a:arcTo wR="f36" hR="f41" stAng="f72" swAng="f62"/>
                <a:lnTo>
                  <a:pt x="f91" y="f92"/>
                </a:lnTo>
                <a:lnTo>
                  <a:pt x="f13" y="f8"/>
                </a:lnTo>
                <a:lnTo>
                  <a:pt x="f14" y="f8"/>
                </a:lnTo>
                <a:lnTo>
                  <a:pt x="f93" y="f94"/>
                </a:lnTo>
                <a:lnTo>
                  <a:pt x="f15" y="f8"/>
                </a:lnTo>
                <a:arcTo wR="f41" hR="f46" stAng="f73" swAng="f65"/>
                <a:lnTo>
                  <a:pt x="f95" y="f96"/>
                </a:lnTo>
                <a:lnTo>
                  <a:pt x="f8" y="f14"/>
                </a:lnTo>
                <a:lnTo>
                  <a:pt x="f8" y="f13"/>
                </a:lnTo>
                <a:lnTo>
                  <a:pt x="f97" y="f98"/>
                </a:lnTo>
                <a:lnTo>
                  <a:pt x="f8" y="f12"/>
                </a:lnTo>
                <a:arcTo wR="f46" hR="f35" stAng="f74" swAng="f68"/>
                <a:lnTo>
                  <a:pt x="f99" y="f100"/>
                </a:lnTo>
                <a:lnTo>
                  <a:pt x="f14" y="f7"/>
                </a:lnTo>
                <a:lnTo>
                  <a:pt x="f13" y="f7"/>
                </a:lnTo>
                <a:lnTo>
                  <a:pt x="f101" y="f102"/>
                </a:lnTo>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en-IN" sz="1500" b="0" i="0" u="none" strike="noStrike" kern="1200">
                <a:ln>
                  <a:noFill/>
                </a:ln>
                <a:latin typeface="Arial" pitchFamily="18"/>
                <a:ea typeface="Microsoft YaHei" pitchFamily="2"/>
                <a:cs typeface="Mangal" pitchFamily="2"/>
              </a:rPr>
              <a:t>You can edit you search</a:t>
            </a:r>
          </a:p>
          <a:p>
            <a:pPr marL="0" marR="0" lvl="0" indent="0" algn="ctr" rtl="0" hangingPunct="0">
              <a:lnSpc>
                <a:spcPct val="100000"/>
              </a:lnSpc>
              <a:spcBef>
                <a:spcPts val="0"/>
              </a:spcBef>
              <a:spcAft>
                <a:spcPts val="0"/>
              </a:spcAft>
              <a:buNone/>
              <a:tabLst/>
            </a:pPr>
            <a:r>
              <a:rPr lang="en-IN" sz="1500" b="0" i="0" u="none" strike="noStrike" kern="1200">
                <a:ln>
                  <a:noFill/>
                </a:ln>
                <a:latin typeface="Arial" pitchFamily="18"/>
                <a:ea typeface="Microsoft YaHei" pitchFamily="2"/>
                <a:cs typeface="Mangal" pitchFamily="2"/>
              </a:rPr>
              <a:t>By clicking on Edit Search</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009650" y="33338"/>
            <a:ext cx="9070975" cy="1262062"/>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IN" sz="2200" b="1" dirty="0"/>
              <a:t>After clicking on the Tender's summary, the Tender detail information page will open</a:t>
            </a:r>
          </a:p>
        </p:txBody>
      </p:sp>
      <p:pic>
        <p:nvPicPr>
          <p:cNvPr id="3" name="Picture Placeholder 2"/>
          <p:cNvPicPr>
            <a:picLocks noGrp="1" noChangeAspect="1"/>
          </p:cNvPicPr>
          <p:nvPr>
            <p:ph type="pic" idx="4294967295"/>
          </p:nvPr>
        </p:nvPicPr>
        <p:blipFill>
          <a:blip r:embed="rId3">
            <a:lum/>
            <a:alphaModFix/>
          </a:blip>
          <a:srcRect/>
          <a:stretch>
            <a:fillRect/>
          </a:stretch>
        </p:blipFill>
        <p:spPr>
          <a:xfrm>
            <a:off x="0" y="1008063"/>
            <a:ext cx="6332538" cy="6551612"/>
          </a:xfrm>
        </p:spPr>
      </p:pic>
      <p:sp>
        <p:nvSpPr>
          <p:cNvPr id="4" name="Freeform 3"/>
          <p:cNvSpPr/>
          <p:nvPr/>
        </p:nvSpPr>
        <p:spPr>
          <a:xfrm>
            <a:off x="8208000" y="936000"/>
            <a:ext cx="1728000" cy="1728000"/>
          </a:xfrm>
          <a:custGeom>
            <a:avLst>
              <a:gd name="f0" fmla="val -13204"/>
              <a:gd name="f1" fmla="val 6442"/>
            </a:avLst>
            <a:gdLst>
              <a:gd name="f2" fmla="val 10800000"/>
              <a:gd name="f3" fmla="val 5400000"/>
              <a:gd name="f4" fmla="val 16200000"/>
              <a:gd name="f5" fmla="val w"/>
              <a:gd name="f6" fmla="val h"/>
              <a:gd name="f7" fmla="val 0"/>
              <a:gd name="f8" fmla="val 21600"/>
              <a:gd name="f9" fmla="+- 0 0 1"/>
              <a:gd name="f10" fmla="val -2147483647"/>
              <a:gd name="f11" fmla="val 2147483647"/>
              <a:gd name="f12" fmla="val 3590"/>
              <a:gd name="f13" fmla="val 8970"/>
              <a:gd name="f14" fmla="val 12630"/>
              <a:gd name="f15" fmla="val 18010"/>
              <a:gd name="f16" fmla="*/ f5 1 21600"/>
              <a:gd name="f17" fmla="*/ f6 1 21600"/>
              <a:gd name="f18" fmla="pin -2147483647 f0 2147483647"/>
              <a:gd name="f19" fmla="pin -2147483647 f1 2147483647"/>
              <a:gd name="f20" fmla="+- 0 0 f12"/>
              <a:gd name="f21" fmla="+- 3590 0 f7"/>
              <a:gd name="f22" fmla="+- 0 0 f3"/>
              <a:gd name="f23" fmla="+- 21600 0 f15"/>
              <a:gd name="f24" fmla="+- 18010 0 f8"/>
              <a:gd name="f25" fmla="+- f18 0 10800"/>
              <a:gd name="f26" fmla="+- f19 0 10800"/>
              <a:gd name="f27" fmla="+- f19 0 21600"/>
              <a:gd name="f28" fmla="+- f18 0 21600"/>
              <a:gd name="f29" fmla="*/ f18 f16 1"/>
              <a:gd name="f30" fmla="*/ f19 f17 1"/>
              <a:gd name="f31" fmla="*/ 800 f16 1"/>
              <a:gd name="f32" fmla="*/ 20800 f16 1"/>
              <a:gd name="f33" fmla="*/ 20800 f17 1"/>
              <a:gd name="f34" fmla="*/ 800 f17 1"/>
              <a:gd name="f35" fmla="abs f20"/>
              <a:gd name="f36" fmla="abs f21"/>
              <a:gd name="f37" fmla="?: f20 f22 f3"/>
              <a:gd name="f38" fmla="?: f20 f3 f22"/>
              <a:gd name="f39" fmla="?: f20 f4 f3"/>
              <a:gd name="f40" fmla="?: f20 f3 f4"/>
              <a:gd name="f41" fmla="abs f23"/>
              <a:gd name="f42" fmla="?: f21 f22 f3"/>
              <a:gd name="f43" fmla="?: f21 f3 f22"/>
              <a:gd name="f44" fmla="?: f23 0 f2"/>
              <a:gd name="f45" fmla="?: f23 f2 0"/>
              <a:gd name="f46" fmla="abs f24"/>
              <a:gd name="f47" fmla="?: f23 f22 f3"/>
              <a:gd name="f48" fmla="?: f23 f3 f22"/>
              <a:gd name="f49" fmla="?: f23 f4 f3"/>
              <a:gd name="f50" fmla="?: f23 f3 f4"/>
              <a:gd name="f51" fmla="?: f24 f22 f3"/>
              <a:gd name="f52" fmla="?: f24 f3 f22"/>
              <a:gd name="f53" fmla="?: f20 0 f2"/>
              <a:gd name="f54" fmla="?: f20 f2 0"/>
              <a:gd name="f55" fmla="abs f25"/>
              <a:gd name="f56" fmla="abs f26"/>
              <a:gd name="f57" fmla="?: f20 f40 f39"/>
              <a:gd name="f58" fmla="?: f20 f39 f40"/>
              <a:gd name="f59" fmla="?: f21 f38 f37"/>
              <a:gd name="f60" fmla="?: f21 f45 f44"/>
              <a:gd name="f61" fmla="?: f21 f44 f45"/>
              <a:gd name="f62" fmla="?: f23 f42 f43"/>
              <a:gd name="f63" fmla="?: f23 f50 f49"/>
              <a:gd name="f64" fmla="?: f23 f49 f50"/>
              <a:gd name="f65" fmla="?: f24 f48 f47"/>
              <a:gd name="f66" fmla="?: f24 f54 f53"/>
              <a:gd name="f67" fmla="?: f24 f53 f54"/>
              <a:gd name="f68" fmla="?: f20 f51 f52"/>
              <a:gd name="f69" fmla="+- f55 0 f56"/>
              <a:gd name="f70" fmla="+- f56 0 f55"/>
              <a:gd name="f71" fmla="?: f21 f58 f57"/>
              <a:gd name="f72" fmla="?: f23 f60 f61"/>
              <a:gd name="f73" fmla="?: f24 f64 f63"/>
              <a:gd name="f74" fmla="?: f20 f66 f67"/>
              <a:gd name="f75" fmla="?: f26 f9 f69"/>
              <a:gd name="f76" fmla="?: f26 f69 f9"/>
              <a:gd name="f77" fmla="?: f25 f9 f70"/>
              <a:gd name="f78" fmla="?: f25 f70 f9"/>
              <a:gd name="f79" fmla="?: f18 f9 f75"/>
              <a:gd name="f80" fmla="?: f18 f9 f76"/>
              <a:gd name="f81" fmla="?: f27 f77 f9"/>
              <a:gd name="f82" fmla="?: f27 f78 f9"/>
              <a:gd name="f83" fmla="?: f28 f76 f9"/>
              <a:gd name="f84" fmla="?: f28 f75 f9"/>
              <a:gd name="f85" fmla="?: f19 f9 f78"/>
              <a:gd name="f86" fmla="?: f19 f9 f77"/>
              <a:gd name="f87" fmla="?: f79 f18 0"/>
              <a:gd name="f88" fmla="?: f79 f19 6280"/>
              <a:gd name="f89" fmla="?: f80 f18 0"/>
              <a:gd name="f90" fmla="?: f80 f19 15320"/>
              <a:gd name="f91" fmla="?: f81 f18 6280"/>
              <a:gd name="f92" fmla="?: f81 f19 21600"/>
              <a:gd name="f93" fmla="?: f82 f18 15320"/>
              <a:gd name="f94" fmla="?: f82 f19 21600"/>
              <a:gd name="f95" fmla="?: f83 f18 21600"/>
              <a:gd name="f96" fmla="?: f83 f19 15320"/>
              <a:gd name="f97" fmla="?: f84 f18 21600"/>
              <a:gd name="f98" fmla="?: f84 f19 6280"/>
              <a:gd name="f99" fmla="?: f85 f18 15320"/>
              <a:gd name="f100" fmla="?: f85 f19 0"/>
              <a:gd name="f101" fmla="?: f86 f18 6280"/>
              <a:gd name="f102" fmla="?: f86 f19 0"/>
            </a:gdLst>
            <a:ahLst>
              <a:ahXY gdRefX="f0" minX="f10" maxX="f11" gdRefY="f1" minY="f10" maxY="f11">
                <a:pos x="f29" y="f30"/>
              </a:ahXY>
            </a:ahLst>
            <a:cxnLst>
              <a:cxn ang="3cd4">
                <a:pos x="hc" y="t"/>
              </a:cxn>
              <a:cxn ang="0">
                <a:pos x="r" y="vc"/>
              </a:cxn>
              <a:cxn ang="cd4">
                <a:pos x="hc" y="b"/>
              </a:cxn>
              <a:cxn ang="cd2">
                <a:pos x="l" y="vc"/>
              </a:cxn>
            </a:cxnLst>
            <a:rect l="f31" t="f34" r="f32" b="f33"/>
            <a:pathLst>
              <a:path w="21600" h="21600">
                <a:moveTo>
                  <a:pt x="f12" y="f7"/>
                </a:moveTo>
                <a:arcTo wR="f35" hR="f36" stAng="f71" swAng="f59"/>
                <a:lnTo>
                  <a:pt x="f87" y="f88"/>
                </a:lnTo>
                <a:lnTo>
                  <a:pt x="f7" y="f13"/>
                </a:lnTo>
                <a:lnTo>
                  <a:pt x="f7" y="f14"/>
                </a:lnTo>
                <a:lnTo>
                  <a:pt x="f89" y="f90"/>
                </a:lnTo>
                <a:lnTo>
                  <a:pt x="f7" y="f15"/>
                </a:lnTo>
                <a:arcTo wR="f36" hR="f41" stAng="f72" swAng="f62"/>
                <a:lnTo>
                  <a:pt x="f91" y="f92"/>
                </a:lnTo>
                <a:lnTo>
                  <a:pt x="f13" y="f8"/>
                </a:lnTo>
                <a:lnTo>
                  <a:pt x="f14" y="f8"/>
                </a:lnTo>
                <a:lnTo>
                  <a:pt x="f93" y="f94"/>
                </a:lnTo>
                <a:lnTo>
                  <a:pt x="f15" y="f8"/>
                </a:lnTo>
                <a:arcTo wR="f41" hR="f46" stAng="f73" swAng="f65"/>
                <a:lnTo>
                  <a:pt x="f95" y="f96"/>
                </a:lnTo>
                <a:lnTo>
                  <a:pt x="f8" y="f14"/>
                </a:lnTo>
                <a:lnTo>
                  <a:pt x="f8" y="f13"/>
                </a:lnTo>
                <a:lnTo>
                  <a:pt x="f97" y="f98"/>
                </a:lnTo>
                <a:lnTo>
                  <a:pt x="f8" y="f12"/>
                </a:lnTo>
                <a:arcTo wR="f46" hR="f35" stAng="f74" swAng="f68"/>
                <a:lnTo>
                  <a:pt x="f99" y="f100"/>
                </a:lnTo>
                <a:lnTo>
                  <a:pt x="f14" y="f7"/>
                </a:lnTo>
                <a:lnTo>
                  <a:pt x="f13" y="f7"/>
                </a:lnTo>
                <a:lnTo>
                  <a:pt x="f101" y="f102"/>
                </a:lnTo>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en-IN" sz="1500" b="0" i="0" u="none" strike="noStrike" kern="1200" dirty="0">
                <a:ln>
                  <a:noFill/>
                </a:ln>
                <a:latin typeface="Arial" pitchFamily="18"/>
                <a:ea typeface="Microsoft YaHei" pitchFamily="2"/>
                <a:cs typeface="Mangal" pitchFamily="2"/>
              </a:rPr>
              <a:t>You can go back</a:t>
            </a:r>
          </a:p>
          <a:p>
            <a:pPr marL="0" marR="0" lvl="0" indent="0" algn="ctr" rtl="0" hangingPunct="0">
              <a:lnSpc>
                <a:spcPct val="100000"/>
              </a:lnSpc>
              <a:spcBef>
                <a:spcPts val="0"/>
              </a:spcBef>
              <a:spcAft>
                <a:spcPts val="0"/>
              </a:spcAft>
              <a:buNone/>
              <a:tabLst/>
            </a:pPr>
            <a:r>
              <a:rPr lang="en-IN" sz="1500" b="0" i="0" u="none" strike="noStrike" kern="1200" dirty="0">
                <a:ln>
                  <a:noFill/>
                </a:ln>
                <a:latin typeface="Arial" pitchFamily="18"/>
                <a:ea typeface="Microsoft YaHei" pitchFamily="2"/>
                <a:cs typeface="Mangal" pitchFamily="2"/>
              </a:rPr>
              <a:t>to your</a:t>
            </a:r>
          </a:p>
          <a:p>
            <a:pPr marL="0" marR="0" lvl="0" indent="0" algn="ctr" rtl="0" hangingPunct="0">
              <a:lnSpc>
                <a:spcPct val="100000"/>
              </a:lnSpc>
              <a:spcBef>
                <a:spcPts val="0"/>
              </a:spcBef>
              <a:spcAft>
                <a:spcPts val="0"/>
              </a:spcAft>
              <a:buNone/>
              <a:tabLst/>
            </a:pPr>
            <a:r>
              <a:rPr lang="en-IN" sz="1500" b="0" i="0" u="none" strike="noStrike" kern="1200" dirty="0">
                <a:ln>
                  <a:noFill/>
                </a:ln>
                <a:latin typeface="Arial" pitchFamily="18"/>
                <a:ea typeface="Microsoft YaHei" pitchFamily="2"/>
                <a:cs typeface="Mangal" pitchFamily="2"/>
              </a:rPr>
              <a:t>Search result page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694</TotalTime>
  <Words>390</Words>
  <Application>Microsoft Office PowerPoint</Application>
  <PresentationFormat>Custom</PresentationFormat>
  <Paragraphs>89</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vt:lpstr>
      <vt:lpstr>  WELCOME TO </vt:lpstr>
      <vt:lpstr>Home Page</vt:lpstr>
      <vt:lpstr>AFTER USER HAS LOGGED IN</vt:lpstr>
      <vt:lpstr>SEARCH  &amp;  ADVANCE SEARCH</vt:lpstr>
      <vt:lpstr>PowerPoint Presentation</vt:lpstr>
      <vt:lpstr>ADVANCE SEARCH</vt:lpstr>
      <vt:lpstr>Industry &amp; Product Code (CPV)</vt:lpstr>
      <vt:lpstr>SEARCH RESULTS</vt:lpstr>
      <vt:lpstr>After clicking on the Tender's summary, the Tender detail information page will open</vt:lpstr>
      <vt:lpstr>Request for more information via “Request Future Updates” button on each opportunity</vt:lpstr>
      <vt:lpstr>dfgd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dc:title>
  <dc:creator>Nikhil Joshi</dc:creator>
  <cp:lastModifiedBy>Nikhil Joshi</cp:lastModifiedBy>
  <cp:revision>39</cp:revision>
  <dcterms:created xsi:type="dcterms:W3CDTF">2016-06-08T18:47:53Z</dcterms:created>
  <dcterms:modified xsi:type="dcterms:W3CDTF">2019-06-17T06:44:34Z</dcterms:modified>
</cp:coreProperties>
</file>